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4" r:id="rId5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Tovar" initials="DT" lastIdx="1" clrIdx="0">
    <p:extLst>
      <p:ext uri="{19B8F6BF-5375-455C-9EA6-DF929625EA0E}">
        <p15:presenceInfo xmlns:p15="http://schemas.microsoft.com/office/powerpoint/2012/main" userId="8937e34412182e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4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Tovar" userId="8937e34412182ed8" providerId="LiveId" clId="{A0C637C5-07F1-47C0-85B3-AEC515D971D3}"/>
    <pc:docChg chg="custSel modSld">
      <pc:chgData name="Diego Tovar" userId="8937e34412182ed8" providerId="LiveId" clId="{A0C637C5-07F1-47C0-85B3-AEC515D971D3}" dt="2020-09-05T17:47:33.350" v="176" actId="20577"/>
      <pc:docMkLst>
        <pc:docMk/>
      </pc:docMkLst>
      <pc:sldChg chg="delSp modSp mod">
        <pc:chgData name="Diego Tovar" userId="8937e34412182ed8" providerId="LiveId" clId="{A0C637C5-07F1-47C0-85B3-AEC515D971D3}" dt="2020-09-01T20:19:36.078" v="40" actId="20577"/>
        <pc:sldMkLst>
          <pc:docMk/>
          <pc:sldMk cId="4130674980" sldId="259"/>
        </pc:sldMkLst>
        <pc:spChg chg="mod">
          <ac:chgData name="Diego Tovar" userId="8937e34412182ed8" providerId="LiveId" clId="{A0C637C5-07F1-47C0-85B3-AEC515D971D3}" dt="2020-09-01T20:19:36.078" v="40" actId="20577"/>
          <ac:spMkLst>
            <pc:docMk/>
            <pc:sldMk cId="4130674980" sldId="259"/>
            <ac:spMk id="3" creationId="{9C664465-6558-45DD-9CA0-AC2C94E2FEE1}"/>
          </ac:spMkLst>
        </pc:spChg>
        <pc:spChg chg="del">
          <ac:chgData name="Diego Tovar" userId="8937e34412182ed8" providerId="LiveId" clId="{A0C637C5-07F1-47C0-85B3-AEC515D971D3}" dt="2020-09-01T20:19:27.925" v="7" actId="478"/>
          <ac:spMkLst>
            <pc:docMk/>
            <pc:sldMk cId="4130674980" sldId="259"/>
            <ac:spMk id="6" creationId="{F2335F6F-5588-4195-8AE9-88FD2888671B}"/>
          </ac:spMkLst>
        </pc:spChg>
      </pc:sldChg>
      <pc:sldChg chg="modSp mod">
        <pc:chgData name="Diego Tovar" userId="8937e34412182ed8" providerId="LiveId" clId="{A0C637C5-07F1-47C0-85B3-AEC515D971D3}" dt="2020-09-05T17:47:33.350" v="176" actId="20577"/>
        <pc:sldMkLst>
          <pc:docMk/>
          <pc:sldMk cId="3136898406" sldId="264"/>
        </pc:sldMkLst>
        <pc:graphicFrameChg chg="modGraphic">
          <ac:chgData name="Diego Tovar" userId="8937e34412182ed8" providerId="LiveId" clId="{A0C637C5-07F1-47C0-85B3-AEC515D971D3}" dt="2020-09-05T17:47:33.350" v="176" actId="20577"/>
          <ac:graphicFrameMkLst>
            <pc:docMk/>
            <pc:sldMk cId="3136898406" sldId="264"/>
            <ac:graphicFrameMk id="4" creationId="{899CCAED-7E73-4411-BEFC-268DD2ACDB03}"/>
          </ac:graphicFrameMkLst>
        </pc:graphicFrameChg>
      </pc:sldChg>
      <pc:sldChg chg="modSp mod">
        <pc:chgData name="Diego Tovar" userId="8937e34412182ed8" providerId="LiveId" clId="{A0C637C5-07F1-47C0-85B3-AEC515D971D3}" dt="2020-09-01T20:19:14.183" v="6" actId="14100"/>
        <pc:sldMkLst>
          <pc:docMk/>
          <pc:sldMk cId="3686113693" sldId="268"/>
        </pc:sldMkLst>
        <pc:spChg chg="mod">
          <ac:chgData name="Diego Tovar" userId="8937e34412182ed8" providerId="LiveId" clId="{A0C637C5-07F1-47C0-85B3-AEC515D971D3}" dt="2020-09-01T20:19:14.183" v="6" actId="14100"/>
          <ac:spMkLst>
            <pc:docMk/>
            <pc:sldMk cId="3686113693" sldId="268"/>
            <ac:spMk id="3" creationId="{9C664465-6558-45DD-9CA0-AC2C94E2FE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6B5BC-8264-4F6D-A7C7-FF5CAAD6E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D820EF-2D10-4D1A-83BF-754A715BE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82D6D7-B249-40E6-803A-E507A6D2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5/9/2020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5DB5F-D895-41FC-A19D-CBEF7ABD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4A00B-C63E-4422-B0B4-A1F6BE22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699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4015B-76E0-475C-9C16-404F381B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290272-D1AC-475D-B137-8F0B46DED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EC71F-44C4-414B-853D-39F1928A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5/9/2020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ACFC0B-6E38-4FF9-92C4-40ECCC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6BCEE-E159-4C16-B1B6-C17D567C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3988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AB9D78-5CE2-49A6-A27D-691AEBD0E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DA3EC5-4DA8-4C2C-99D3-A7659FDD6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05327-8107-4C4D-995F-0CFC1DF6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5/9/2020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FAA94-2DA0-42B1-96B7-557BDD8A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328CF-9C8C-44F5-A6A4-E34486F4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031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9A20E-0FDC-4F7F-8D6B-2FD5AC5F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346847-BF78-4834-B59D-4BA2A0AD6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0C6D5-EA9F-459D-8251-1671E132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5/9/2020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38333-6D29-483B-9B4F-61B5D7FD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15A03D-124E-4AE9-B4C0-41787A2A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89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47AA-6A95-4213-B6D1-51307479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9B2773-8B7B-4235-9EE1-E464CAFB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AE08B2-F658-43A9-964A-4D32D58E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5/9/2020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3AC413-E277-4BAB-B285-8E15E153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39186-FE6E-4268-BBE3-AB30CA6F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4443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6CE0A-88E0-4408-8262-979234C4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E67D70-A5CB-4413-BEEB-5814A43A5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B71371-5D56-48D1-AC93-2E32325AC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300B64-8665-40BA-817F-7BF90AAE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5/9/2020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543C8E-D167-4148-B993-F1F758A2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BD3B6E-0A6D-4389-87A3-834E6C98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14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B8DE8-11CE-454B-B3EC-91F13340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B548D1-7B65-4210-AC44-B9CFA6C61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A39C53-CF82-43F8-A3BC-7D19DAD57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3B0FC1-5DDB-4E03-A698-CFBC73A83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078C5D-FE3A-4F68-A0FD-1DEDB295F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A66B2D-4FC3-4B06-90C8-57D65D83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5/9/2020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BC06DA-84AC-46A1-A42C-4C20E05E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FC4F83-DF7A-4A0D-8E7D-31ED2D3B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56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49D20-0B78-42D9-9D0B-469FAF7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2A640-D738-41AE-8BF7-216E1890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5/9/2020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403961-8A10-4D36-8670-8657B40E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AE0726-EC9A-44AA-906C-7F5328AB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650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3C9E33-C194-4F88-B072-025A0DA7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5/9/2020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748C05-C69A-4DDD-9B57-0357EA0D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03B38C-E0E0-4085-A0E0-9327CC5F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0117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E40A-9E55-43DF-BC24-44DA238A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1FD95-33CB-450E-8074-06DADF18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32A67A-57C3-43D1-8339-FDB7E4CF2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3DD6A9-731F-473C-9D02-224169C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5/9/2020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F5B465-A6D7-4390-A7A6-C8C93D18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44EDEE-170D-4105-994F-A39F71F6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8555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9811C-7211-44C5-B5EA-D0370750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85EE89-A3BF-4969-A87E-AE729D83D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34CA58-03AF-481E-BBC9-703D0F877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3F1673-5ABE-4151-822F-DA5C1D81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5/9/2020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6BF42E-64BB-4549-8107-85542CCC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5B3792-5346-479B-BEB6-D25DF9DC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0438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72023A-7C93-472D-852E-FE68FCD0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2B8EB7-F96D-41E4-98D3-2C62583D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C8F000-27D7-4112-9255-E15C6D53D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1A09-F298-4EB6-A07B-E4DBAF8CDD70}" type="datetimeFigureOut">
              <a:rPr lang="es-SV" smtClean="0"/>
              <a:t>5/9/2020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8852BF-A6E5-4E91-BD4F-DE40D52D7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7CEBA-463D-4E83-8EBC-2F56DF712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5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undreport.com/3-online-marketing-strategies-will-make-business-blo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weetened_beverag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exto, pizarrón, parado, hombre&#10;&#10;Descripción generada automáticamente">
            <a:extLst>
              <a:ext uri="{FF2B5EF4-FFF2-40B4-BE49-F238E27FC236}">
                <a16:creationId xmlns:a16="http://schemas.microsoft.com/office/drawing/2014/main" id="{ECDE4A7E-D191-4D3E-9A09-96AA9B093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9091" r="31053" b="-1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44" name="Rectangle 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52A8DF-4F80-4F33-AAFF-5AA3A4784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s-SV" sz="4800" dirty="0"/>
              <a:t>PLAN DE MERCADEO 2</a:t>
            </a:r>
            <a:br>
              <a:rPr lang="es-SV" sz="4800" dirty="0"/>
            </a:br>
            <a:r>
              <a:rPr lang="es-SV" sz="4800" dirty="0"/>
              <a:t>CICLO 02.2020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7425E4-2E8D-46A4-9ABF-FF64C79FB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s-SV" sz="2000" dirty="0"/>
              <a:t>INDICACIONES SEGUNDO AVANCE</a:t>
            </a:r>
          </a:p>
          <a:p>
            <a:r>
              <a:rPr lang="es-SV" sz="2000" dirty="0"/>
              <a:t>FECHA ENTREGA</a:t>
            </a:r>
          </a:p>
          <a:p>
            <a:r>
              <a:rPr lang="es-SV" sz="2000" smtClean="0"/>
              <a:t>16 </a:t>
            </a:r>
            <a:r>
              <a:rPr lang="es-SV" sz="2000" dirty="0"/>
              <a:t>DE SEPTIEMBRE</a:t>
            </a:r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80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26291-F54D-4A02-98DB-BE50439B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s-SV" sz="4100" b="1" dirty="0"/>
              <a:t>DESCRIPCIÓN DEL SEGUNDO AVANCE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64465-6558-45DD-9CA0-AC2C94E2F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SV" b="1" dirty="0"/>
              <a:t>Posterior a conocer sobre nuestra marca y las características del mercado al cual va dirigido, continuamos con el desarrollo de un análisis interno y externo que nos permita de esta manera seguir conociendo sobre nuestra marca, así como el entorno al cual este se enfrenta.</a:t>
            </a:r>
          </a:p>
          <a:p>
            <a:pPr marL="0" indent="0" algn="just">
              <a:buNone/>
            </a:pPr>
            <a:r>
              <a:rPr lang="es-SV" b="1" dirty="0"/>
              <a:t>El objetivo de estos dos avances son ofrecernos las herramientas y recursos necesarios, para la planificación de estrategias para nuestro plan de mercadeo.</a:t>
            </a:r>
          </a:p>
          <a:p>
            <a:pPr marL="0" indent="0">
              <a:buNone/>
            </a:pPr>
            <a:endParaRPr lang="es-SV" sz="2000" dirty="0"/>
          </a:p>
        </p:txBody>
      </p:sp>
      <p:pic>
        <p:nvPicPr>
          <p:cNvPr id="5" name="Imagen 4" descr="Imagen que contiene botella, llenado, agua, refrigerador&#10;&#10;Descripción generada automáticamente">
            <a:extLst>
              <a:ext uri="{FF2B5EF4-FFF2-40B4-BE49-F238E27FC236}">
                <a16:creationId xmlns:a16="http://schemas.microsoft.com/office/drawing/2014/main" id="{73FB87B6-6450-4161-B5BA-1DD883D79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4249" r="-1" b="697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82" name="Straight Connector 7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A65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67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126291-F54D-4A02-98DB-BE50439B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s-SV" sz="3800" b="1" dirty="0">
                <a:solidFill>
                  <a:schemeClr val="bg1"/>
                </a:solidFill>
              </a:rPr>
              <a:t>SEGUNDO AVANCE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64465-6558-45DD-9CA0-AC2C94E2F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647" y="1825143"/>
            <a:ext cx="4883906" cy="3283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2000" b="1" dirty="0">
                <a:solidFill>
                  <a:srgbClr val="FFFF00"/>
                </a:solidFill>
              </a:rPr>
              <a:t>3. Análisis interno</a:t>
            </a:r>
          </a:p>
          <a:p>
            <a:pPr marL="0" indent="0">
              <a:buNone/>
            </a:pPr>
            <a:r>
              <a:rPr lang="es-SV" sz="2000" dirty="0">
                <a:solidFill>
                  <a:schemeClr val="bg1"/>
                </a:solidFill>
              </a:rPr>
              <a:t>3.1 Análisis FODA </a:t>
            </a:r>
            <a:br>
              <a:rPr lang="es-SV" sz="2000" dirty="0">
                <a:solidFill>
                  <a:schemeClr val="bg1"/>
                </a:solidFill>
              </a:rPr>
            </a:br>
            <a:r>
              <a:rPr lang="es-SV" sz="2000" dirty="0">
                <a:solidFill>
                  <a:schemeClr val="bg1"/>
                </a:solidFill>
              </a:rPr>
              <a:t/>
            </a:r>
            <a:br>
              <a:rPr lang="es-SV" sz="2000" dirty="0">
                <a:solidFill>
                  <a:schemeClr val="bg1"/>
                </a:solidFill>
              </a:rPr>
            </a:br>
            <a:r>
              <a:rPr lang="es-SV" sz="2000" dirty="0">
                <a:solidFill>
                  <a:schemeClr val="bg1"/>
                </a:solidFill>
              </a:rPr>
              <a:t>3.2 Matriz FODA</a:t>
            </a:r>
          </a:p>
          <a:p>
            <a:pPr marL="0" indent="0">
              <a:buNone/>
            </a:pPr>
            <a:endParaRPr lang="es-SV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SV" sz="2000" b="1" dirty="0">
                <a:solidFill>
                  <a:srgbClr val="FFFF00"/>
                </a:solidFill>
              </a:rPr>
              <a:t>4. Análisis externo</a:t>
            </a:r>
          </a:p>
          <a:p>
            <a:pPr marL="0" indent="0">
              <a:buNone/>
            </a:pPr>
            <a:r>
              <a:rPr lang="es-SV" sz="2000" dirty="0">
                <a:solidFill>
                  <a:schemeClr val="bg1"/>
                </a:solidFill>
              </a:rPr>
              <a:t>4.1 Análisis PEST</a:t>
            </a:r>
          </a:p>
          <a:p>
            <a:pPr marL="0" indent="0">
              <a:buNone/>
            </a:pPr>
            <a:r>
              <a:rPr lang="es-SV" sz="2000" dirty="0">
                <a:solidFill>
                  <a:schemeClr val="bg1"/>
                </a:solidFill>
              </a:rPr>
              <a:t>4.2. Benchmarking</a:t>
            </a:r>
            <a:r>
              <a:rPr lang="es-SV" sz="1900" dirty="0">
                <a:solidFill>
                  <a:schemeClr val="bg1"/>
                </a:solidFill>
              </a:rPr>
              <a:t>.</a:t>
            </a:r>
            <a:endParaRPr lang="es-SV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SV" sz="2000" dirty="0">
              <a:solidFill>
                <a:schemeClr val="bg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arketing para autoservicios; El layout - Mercadotecnia Total">
            <a:extLst>
              <a:ext uri="{FF2B5EF4-FFF2-40B4-BE49-F238E27FC236}">
                <a16:creationId xmlns:a16="http://schemas.microsoft.com/office/drawing/2014/main" id="{8E3E093D-0BC5-462B-8173-568CB5FEA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45122" b="-1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1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20C12-04EF-4DF1-A641-EB521A36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6137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/>
              <a:t>Calendarios de Asesorías</a:t>
            </a:r>
            <a:br>
              <a:rPr lang="es-SV" b="1" dirty="0"/>
            </a:br>
            <a:r>
              <a:rPr lang="es-SV" sz="3100" b="1" dirty="0"/>
              <a:t>Entrega 2</a:t>
            </a:r>
            <a:r>
              <a:rPr lang="es-SV" sz="3100" dirty="0"/>
              <a:t/>
            </a:r>
            <a:br>
              <a:rPr lang="es-SV" sz="3100" dirty="0"/>
            </a:br>
            <a:r>
              <a:rPr lang="es-SV" sz="3100" dirty="0"/>
              <a:t>--- 17 de Septiembre -----</a:t>
            </a:r>
            <a:endParaRPr lang="es-SV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99CCAED-7E73-4411-BEFC-268DD2ACD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231218"/>
              </p:ext>
            </p:extLst>
          </p:nvPr>
        </p:nvGraphicFramePr>
        <p:xfrm>
          <a:off x="838200" y="2438184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396255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877321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1324864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45865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7</a:t>
                      </a:r>
                      <a:r>
                        <a:rPr lang="es-SV" dirty="0" smtClean="0"/>
                        <a:t> </a:t>
                      </a:r>
                      <a:r>
                        <a:rPr lang="es-SV" dirty="0"/>
                        <a:t>de 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9 </a:t>
                      </a:r>
                      <a:r>
                        <a:rPr lang="es-SV" dirty="0"/>
                        <a:t>de 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Grupo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9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6:30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6:30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Portland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18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6:50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Old </a:t>
                      </a:r>
                      <a:r>
                        <a:rPr lang="es-SV" dirty="0" err="1"/>
                        <a:t>Skool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6:50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err="1"/>
                        <a:t>Crownies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6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7:10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Los Abuelos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7:10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Baltimore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11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7:30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SELAH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7:30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El Patio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80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7:50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D´ Toque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7:50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43277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C83BDAA-6D7E-4AE9-803F-978415D83076}"/>
              </a:ext>
            </a:extLst>
          </p:cNvPr>
          <p:cNvSpPr txBox="1">
            <a:spLocks/>
          </p:cNvSpPr>
          <p:nvPr/>
        </p:nvSpPr>
        <p:spPr>
          <a:xfrm>
            <a:off x="838200" y="5089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val="313689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143</Words>
  <Application>Microsoft Office PowerPoint</Application>
  <PresentationFormat>Panorámica</PresentationFormat>
  <Paragraphs>38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PLAN DE MERCADEO 2 CICLO 02.2020</vt:lpstr>
      <vt:lpstr>DESCRIPCIÓN DEL SEGUNDO AVANCE</vt:lpstr>
      <vt:lpstr>SEGUNDO AVANCE</vt:lpstr>
      <vt:lpstr>Calendarios de Asesorías Entrega 2 --- 17 de Septiembre -----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MERCADEO 2 CICLO 02.2020</dc:title>
  <dc:creator>Diego Tovar</dc:creator>
  <cp:lastModifiedBy>Mónica Pérez</cp:lastModifiedBy>
  <cp:revision>5</cp:revision>
  <dcterms:created xsi:type="dcterms:W3CDTF">2020-09-01T18:40:35Z</dcterms:created>
  <dcterms:modified xsi:type="dcterms:W3CDTF">2020-09-05T23:25:10Z</dcterms:modified>
</cp:coreProperties>
</file>