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Tovar" initials="DT" lastIdx="1" clrIdx="0">
    <p:extLst>
      <p:ext uri="{19B8F6BF-5375-455C-9EA6-DF929625EA0E}">
        <p15:presenceInfo xmlns:p15="http://schemas.microsoft.com/office/powerpoint/2012/main" userId="8937e34412182e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78526-A4A7-4814-A932-AB49EA18774B}" v="16" dt="2020-08-18T04:18:59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Tovar" userId="8937e34412182ed8" providerId="LiveId" clId="{4A478526-A4A7-4814-A932-AB49EA18774B}"/>
    <pc:docChg chg="undo custSel addSld delSld modSld">
      <pc:chgData name="Diego Tovar" userId="8937e34412182ed8" providerId="LiveId" clId="{4A478526-A4A7-4814-A932-AB49EA18774B}" dt="2020-08-18T04:25:12.960" v="5336" actId="47"/>
      <pc:docMkLst>
        <pc:docMk/>
      </pc:docMkLst>
      <pc:sldChg chg="addSp delSp modSp mod">
        <pc:chgData name="Diego Tovar" userId="8937e34412182ed8" providerId="LiveId" clId="{4A478526-A4A7-4814-A932-AB49EA18774B}" dt="2020-08-18T04:23:18.550" v="5304" actId="20577"/>
        <pc:sldMkLst>
          <pc:docMk/>
          <pc:sldMk cId="2671800946" sldId="256"/>
        </pc:sldMkLst>
        <pc:spChg chg="mod">
          <ac:chgData name="Diego Tovar" userId="8937e34412182ed8" providerId="LiveId" clId="{4A478526-A4A7-4814-A932-AB49EA18774B}" dt="2020-08-18T04:23:18.550" v="5304" actId="20577"/>
          <ac:spMkLst>
            <pc:docMk/>
            <pc:sldMk cId="2671800946" sldId="256"/>
            <ac:spMk id="2" creationId="{C952A8DF-4F80-4F33-AAFF-5AA3A478485E}"/>
          </ac:spMkLst>
        </pc:spChg>
        <pc:spChg chg="del mod">
          <ac:chgData name="Diego Tovar" userId="8937e34412182ed8" providerId="LiveId" clId="{4A478526-A4A7-4814-A932-AB49EA18774B}" dt="2020-08-17T22:05:07.122" v="4270" actId="478"/>
          <ac:spMkLst>
            <pc:docMk/>
            <pc:sldMk cId="2671800946" sldId="256"/>
            <ac:spMk id="3" creationId="{E57425E4-2E8D-46A4-9ABF-FF64C79FBE5F}"/>
          </ac:spMkLst>
        </pc:spChg>
        <pc:spChg chg="add del mod">
          <ac:chgData name="Diego Tovar" userId="8937e34412182ed8" providerId="LiveId" clId="{4A478526-A4A7-4814-A932-AB49EA18774B}" dt="2020-08-17T22:05:10.177" v="4271" actId="478"/>
          <ac:spMkLst>
            <pc:docMk/>
            <pc:sldMk cId="2671800946" sldId="256"/>
            <ac:spMk id="6" creationId="{7BF5D602-DAF9-4D32-8BE1-AC44C33B3B6E}"/>
          </ac:spMkLst>
        </pc:spChg>
      </pc:sldChg>
      <pc:sldChg chg="add del">
        <pc:chgData name="Diego Tovar" userId="8937e34412182ed8" providerId="LiveId" clId="{4A478526-A4A7-4814-A932-AB49EA18774B}" dt="2020-08-18T04:25:12.046" v="5335" actId="47"/>
        <pc:sldMkLst>
          <pc:docMk/>
          <pc:sldMk cId="2270521144" sldId="258"/>
        </pc:sldMkLst>
      </pc:sldChg>
      <pc:sldChg chg="add del">
        <pc:chgData name="Diego Tovar" userId="8937e34412182ed8" providerId="LiveId" clId="{4A478526-A4A7-4814-A932-AB49EA18774B}" dt="2020-08-18T04:25:12.960" v="5336" actId="47"/>
        <pc:sldMkLst>
          <pc:docMk/>
          <pc:sldMk cId="4130674980" sldId="259"/>
        </pc:sldMkLst>
      </pc:sldChg>
      <pc:sldChg chg="add del">
        <pc:chgData name="Diego Tovar" userId="8937e34412182ed8" providerId="LiveId" clId="{4A478526-A4A7-4814-A932-AB49EA18774B}" dt="2020-08-18T04:25:11.481" v="5334" actId="47"/>
        <pc:sldMkLst>
          <pc:docMk/>
          <pc:sldMk cId="1081251849" sldId="260"/>
        </pc:sldMkLst>
      </pc:sldChg>
      <pc:sldChg chg="add del">
        <pc:chgData name="Diego Tovar" userId="8937e34412182ed8" providerId="LiveId" clId="{4A478526-A4A7-4814-A932-AB49EA18774B}" dt="2020-08-17T23:54:39.023" v="4519" actId="47"/>
        <pc:sldMkLst>
          <pc:docMk/>
          <pc:sldMk cId="1967214877" sldId="261"/>
        </pc:sldMkLst>
      </pc:sldChg>
      <pc:sldChg chg="add del">
        <pc:chgData name="Diego Tovar" userId="8937e34412182ed8" providerId="LiveId" clId="{4A478526-A4A7-4814-A932-AB49EA18774B}" dt="2020-08-17T23:54:38.651" v="4517" actId="47"/>
        <pc:sldMkLst>
          <pc:docMk/>
          <pc:sldMk cId="2574900091" sldId="262"/>
        </pc:sldMkLst>
      </pc:sldChg>
      <pc:sldChg chg="add del">
        <pc:chgData name="Diego Tovar" userId="8937e34412182ed8" providerId="LiveId" clId="{4A478526-A4A7-4814-A932-AB49EA18774B}" dt="2020-08-17T23:54:38.837" v="4518" actId="47"/>
        <pc:sldMkLst>
          <pc:docMk/>
          <pc:sldMk cId="93428945" sldId="263"/>
        </pc:sldMkLst>
      </pc:sldChg>
      <pc:sldChg chg="add del">
        <pc:chgData name="Diego Tovar" userId="8937e34412182ed8" providerId="LiveId" clId="{4A478526-A4A7-4814-A932-AB49EA18774B}" dt="2020-08-18T04:25:10.568" v="5332" actId="47"/>
        <pc:sldMkLst>
          <pc:docMk/>
          <pc:sldMk cId="3641720135" sldId="265"/>
        </pc:sldMkLst>
      </pc:sldChg>
      <pc:sldChg chg="addSp delSp add del setBg delDesignElem">
        <pc:chgData name="Diego Tovar" userId="8937e34412182ed8" providerId="LiveId" clId="{4A478526-A4A7-4814-A932-AB49EA18774B}" dt="2020-08-18T04:25:11.004" v="5333" actId="47"/>
        <pc:sldMkLst>
          <pc:docMk/>
          <pc:sldMk cId="380477896" sldId="266"/>
        </pc:sldMkLst>
        <pc:spChg chg="add del">
          <ac:chgData name="Diego Tovar" userId="8937e34412182ed8" providerId="LiveId" clId="{4A478526-A4A7-4814-A932-AB49EA18774B}" dt="2020-08-18T00:33:58.833" v="4658"/>
          <ac:spMkLst>
            <pc:docMk/>
            <pc:sldMk cId="380477896" sldId="266"/>
            <ac:spMk id="38" creationId="{E8A8EAB8-D2FF-444D-B34B-7D32F106AD0E}"/>
          </ac:spMkLst>
        </pc:spChg>
        <pc:cxnChg chg="add del">
          <ac:chgData name="Diego Tovar" userId="8937e34412182ed8" providerId="LiveId" clId="{4A478526-A4A7-4814-A932-AB49EA18774B}" dt="2020-08-18T00:33:58.833" v="4658"/>
          <ac:cxnSpMkLst>
            <pc:docMk/>
            <pc:sldMk cId="380477896" sldId="266"/>
            <ac:cxnSpMk id="40" creationId="{EEA38897-7BA3-4408-8083-3235339C4A60}"/>
          </ac:cxnSpMkLst>
        </pc:cxnChg>
        <pc:cxnChg chg="add del">
          <ac:chgData name="Diego Tovar" userId="8937e34412182ed8" providerId="LiveId" clId="{4A478526-A4A7-4814-A932-AB49EA18774B}" dt="2020-08-18T00:33:58.833" v="4658"/>
          <ac:cxnSpMkLst>
            <pc:docMk/>
            <pc:sldMk cId="380477896" sldId="266"/>
            <ac:cxnSpMk id="42" creationId="{F11AD06B-AB20-4097-8606-5DA00DBACE88}"/>
          </ac:cxnSpMkLst>
        </pc:cxnChg>
      </pc:sldChg>
      <pc:sldChg chg="modSp new del mod">
        <pc:chgData name="Diego Tovar" userId="8937e34412182ed8" providerId="LiveId" clId="{4A478526-A4A7-4814-A932-AB49EA18774B}" dt="2020-08-13T00:21:20.717" v="31" actId="47"/>
        <pc:sldMkLst>
          <pc:docMk/>
          <pc:sldMk cId="403652475" sldId="267"/>
        </pc:sldMkLst>
        <pc:spChg chg="mod">
          <ac:chgData name="Diego Tovar" userId="8937e34412182ed8" providerId="LiveId" clId="{4A478526-A4A7-4814-A932-AB49EA18774B}" dt="2020-08-12T20:44:27.226" v="22" actId="20577"/>
          <ac:spMkLst>
            <pc:docMk/>
            <pc:sldMk cId="403652475" sldId="267"/>
            <ac:spMk id="2" creationId="{F0C9DCE8-E1DB-4A67-9C79-D4657D762652}"/>
          </ac:spMkLst>
        </pc:spChg>
      </pc:sldChg>
      <pc:sldChg chg="delSp add del mod setBg delDesignElem">
        <pc:chgData name="Diego Tovar" userId="8937e34412182ed8" providerId="LiveId" clId="{4A478526-A4A7-4814-A932-AB49EA18774B}" dt="2020-08-13T00:21:16.762" v="28" actId="47"/>
        <pc:sldMkLst>
          <pc:docMk/>
          <pc:sldMk cId="2193363191" sldId="268"/>
        </pc:sldMkLst>
        <pc:spChg chg="del">
          <ac:chgData name="Diego Tovar" userId="8937e34412182ed8" providerId="LiveId" clId="{4A478526-A4A7-4814-A932-AB49EA18774B}" dt="2020-08-12T20:45:11.275" v="26"/>
          <ac:spMkLst>
            <pc:docMk/>
            <pc:sldMk cId="2193363191" sldId="268"/>
            <ac:spMk id="9" creationId="{F56F5174-31D9-4DBB-AAB7-A1FD7BDB1352}"/>
          </ac:spMkLst>
        </pc:spChg>
        <pc:spChg chg="del">
          <ac:chgData name="Diego Tovar" userId="8937e34412182ed8" providerId="LiveId" clId="{4A478526-A4A7-4814-A932-AB49EA18774B}" dt="2020-08-12T20:45:11.275" v="26"/>
          <ac:spMkLst>
            <pc:docMk/>
            <pc:sldMk cId="2193363191" sldId="268"/>
            <ac:spMk id="13" creationId="{F9A95BEE-6BB1-4A28-A8E6-A34B2E42EF87}"/>
          </ac:spMkLst>
        </pc:spChg>
        <pc:picChg chg="del">
          <ac:chgData name="Diego Tovar" userId="8937e34412182ed8" providerId="LiveId" clId="{4A478526-A4A7-4814-A932-AB49EA18774B}" dt="2020-08-12T20:45:14.136" v="27" actId="478"/>
          <ac:picMkLst>
            <pc:docMk/>
            <pc:sldMk cId="2193363191" sldId="268"/>
            <ac:picMk id="4" creationId="{B0E433DF-2809-4F81-ACA8-E038AE0913CE}"/>
          </ac:picMkLst>
        </pc:picChg>
        <pc:picChg chg="del">
          <ac:chgData name="Diego Tovar" userId="8937e34412182ed8" providerId="LiveId" clId="{4A478526-A4A7-4814-A932-AB49EA18774B}" dt="2020-08-12T20:45:11.275" v="26"/>
          <ac:picMkLst>
            <pc:docMk/>
            <pc:sldMk cId="2193363191" sldId="268"/>
            <ac:picMk id="11" creationId="{AE113210-7872-481A-ADE6-3A05CCAF5EB2}"/>
          </ac:picMkLst>
        </pc:picChg>
      </pc:sldChg>
      <pc:sldChg chg="delSp add del setBg delDesignElem">
        <pc:chgData name="Diego Tovar" userId="8937e34412182ed8" providerId="LiveId" clId="{4A478526-A4A7-4814-A932-AB49EA18774B}" dt="2020-08-13T00:21:17.413" v="29" actId="47"/>
        <pc:sldMkLst>
          <pc:docMk/>
          <pc:sldMk cId="3931253578" sldId="269"/>
        </pc:sldMkLst>
        <pc:spChg chg="del">
          <ac:chgData name="Diego Tovar" userId="8937e34412182ed8" providerId="LiveId" clId="{4A478526-A4A7-4814-A932-AB49EA18774B}" dt="2020-08-12T20:45:11.275" v="26"/>
          <ac:spMkLst>
            <pc:docMk/>
            <pc:sldMk cId="3931253578" sldId="269"/>
            <ac:spMk id="9" creationId="{4038CB10-1F5C-4D54-9DF7-12586DE5B007}"/>
          </ac:spMkLst>
        </pc:spChg>
        <pc:spChg chg="del">
          <ac:chgData name="Diego Tovar" userId="8937e34412182ed8" providerId="LiveId" clId="{4A478526-A4A7-4814-A932-AB49EA18774B}" dt="2020-08-12T20:45:11.275" v="26"/>
          <ac:spMkLst>
            <pc:docMk/>
            <pc:sldMk cId="3931253578" sldId="269"/>
            <ac:spMk id="11" creationId="{73ED6512-6858-4552-B699-9A97FE9A4EA2}"/>
          </ac:spMkLst>
        </pc:spChg>
      </pc:sldChg>
      <pc:sldChg chg="delSp add del setBg delDesignElem">
        <pc:chgData name="Diego Tovar" userId="8937e34412182ed8" providerId="LiveId" clId="{4A478526-A4A7-4814-A932-AB49EA18774B}" dt="2020-08-13T00:21:18.211" v="30" actId="47"/>
        <pc:sldMkLst>
          <pc:docMk/>
          <pc:sldMk cId="1566169893" sldId="327"/>
        </pc:sldMkLst>
        <pc:spChg chg="del">
          <ac:chgData name="Diego Tovar" userId="8937e34412182ed8" providerId="LiveId" clId="{4A478526-A4A7-4814-A932-AB49EA18774B}" dt="2020-08-12T20:45:11.275" v="26"/>
          <ac:spMkLst>
            <pc:docMk/>
            <pc:sldMk cId="1566169893" sldId="327"/>
            <ac:spMk id="9" creationId="{4038CB10-1F5C-4D54-9DF7-12586DE5B007}"/>
          </ac:spMkLst>
        </pc:spChg>
        <pc:spChg chg="del">
          <ac:chgData name="Diego Tovar" userId="8937e34412182ed8" providerId="LiveId" clId="{4A478526-A4A7-4814-A932-AB49EA18774B}" dt="2020-08-12T20:45:11.275" v="26"/>
          <ac:spMkLst>
            <pc:docMk/>
            <pc:sldMk cId="1566169893" sldId="327"/>
            <ac:spMk id="11" creationId="{73ED6512-6858-4552-B699-9A97FE9A4EA2}"/>
          </ac:spMkLst>
        </pc:spChg>
      </pc:sldChg>
      <pc:sldChg chg="modSp add del mod">
        <pc:chgData name="Diego Tovar" userId="8937e34412182ed8" providerId="LiveId" clId="{4A478526-A4A7-4814-A932-AB49EA18774B}" dt="2020-08-18T04:24:43.773" v="5327" actId="47"/>
        <pc:sldMkLst>
          <pc:docMk/>
          <pc:sldMk cId="1220884289" sldId="328"/>
        </pc:sldMkLst>
        <pc:spChg chg="mod">
          <ac:chgData name="Diego Tovar" userId="8937e34412182ed8" providerId="LiveId" clId="{4A478526-A4A7-4814-A932-AB49EA18774B}" dt="2020-08-17T22:02:20.445" v="4198" actId="20577"/>
          <ac:spMkLst>
            <pc:docMk/>
            <pc:sldMk cId="1220884289" sldId="328"/>
            <ac:spMk id="3" creationId="{C8A5A808-B6BC-405F-AD43-CA37DD1BDB7F}"/>
          </ac:spMkLst>
        </pc:spChg>
      </pc:sldChg>
      <pc:sldChg chg="add del">
        <pc:chgData name="Diego Tovar" userId="8937e34412182ed8" providerId="LiveId" clId="{4A478526-A4A7-4814-A932-AB49EA18774B}" dt="2020-08-18T04:24:39.579" v="5326" actId="47"/>
        <pc:sldMkLst>
          <pc:docMk/>
          <pc:sldMk cId="1850751836" sldId="329"/>
        </pc:sldMkLst>
      </pc:sldChg>
      <pc:sldChg chg="modSp del mod">
        <pc:chgData name="Diego Tovar" userId="8937e34412182ed8" providerId="LiveId" clId="{4A478526-A4A7-4814-A932-AB49EA18774B}" dt="2020-08-17T22:02:26.894" v="4199" actId="47"/>
        <pc:sldMkLst>
          <pc:docMk/>
          <pc:sldMk cId="949458670" sldId="330"/>
        </pc:sldMkLst>
        <pc:spChg chg="mod">
          <ac:chgData name="Diego Tovar" userId="8937e34412182ed8" providerId="LiveId" clId="{4A478526-A4A7-4814-A932-AB49EA18774B}" dt="2020-08-13T22:41:00.253" v="315" actId="20577"/>
          <ac:spMkLst>
            <pc:docMk/>
            <pc:sldMk cId="949458670" sldId="330"/>
            <ac:spMk id="3" creationId="{1A168DDA-5385-498C-9C08-D6A052639116}"/>
          </ac:spMkLst>
        </pc:spChg>
      </pc:sldChg>
      <pc:sldChg chg="addSp delSp modSp new del mod">
        <pc:chgData name="Diego Tovar" userId="8937e34412182ed8" providerId="LiveId" clId="{4A478526-A4A7-4814-A932-AB49EA18774B}" dt="2020-08-17T22:05:18.881" v="4272" actId="47"/>
        <pc:sldMkLst>
          <pc:docMk/>
          <pc:sldMk cId="3665993795" sldId="331"/>
        </pc:sldMkLst>
        <pc:spChg chg="mod">
          <ac:chgData name="Diego Tovar" userId="8937e34412182ed8" providerId="LiveId" clId="{4A478526-A4A7-4814-A932-AB49EA18774B}" dt="2020-08-17T20:36:44.640" v="390" actId="20577"/>
          <ac:spMkLst>
            <pc:docMk/>
            <pc:sldMk cId="3665993795" sldId="331"/>
            <ac:spMk id="2" creationId="{0F71DCF3-C172-46C6-BBB7-86C300DE0AC4}"/>
          </ac:spMkLst>
        </pc:spChg>
        <pc:spChg chg="del">
          <ac:chgData name="Diego Tovar" userId="8937e34412182ed8" providerId="LiveId" clId="{4A478526-A4A7-4814-A932-AB49EA18774B}" dt="2020-08-17T20:36:47.617" v="391" actId="478"/>
          <ac:spMkLst>
            <pc:docMk/>
            <pc:sldMk cId="3665993795" sldId="331"/>
            <ac:spMk id="3" creationId="{59DD1B68-864F-4F02-8745-EEC20CBA174D}"/>
          </ac:spMkLst>
        </pc:spChg>
        <pc:graphicFrameChg chg="add mod modGraphic">
          <ac:chgData name="Diego Tovar" userId="8937e34412182ed8" providerId="LiveId" clId="{4A478526-A4A7-4814-A932-AB49EA18774B}" dt="2020-08-17T20:51:36.520" v="708" actId="122"/>
          <ac:graphicFrameMkLst>
            <pc:docMk/>
            <pc:sldMk cId="3665993795" sldId="331"/>
            <ac:graphicFrameMk id="4" creationId="{045F61E6-23DC-4DA0-96B1-871EA1F213E3}"/>
          </ac:graphicFrameMkLst>
        </pc:graphicFrameChg>
      </pc:sldChg>
      <pc:sldChg chg="addSp modSp add del mod">
        <pc:chgData name="Diego Tovar" userId="8937e34412182ed8" providerId="LiveId" clId="{4A478526-A4A7-4814-A932-AB49EA18774B}" dt="2020-08-17T22:05:21.337" v="4273" actId="47"/>
        <pc:sldMkLst>
          <pc:docMk/>
          <pc:sldMk cId="1556995548" sldId="332"/>
        </pc:sldMkLst>
        <pc:spChg chg="mod">
          <ac:chgData name="Diego Tovar" userId="8937e34412182ed8" providerId="LiveId" clId="{4A478526-A4A7-4814-A932-AB49EA18774B}" dt="2020-08-17T20:52:12.852" v="731" actId="20577"/>
          <ac:spMkLst>
            <pc:docMk/>
            <pc:sldMk cId="1556995548" sldId="332"/>
            <ac:spMk id="2" creationId="{0F71DCF3-C172-46C6-BBB7-86C300DE0AC4}"/>
          </ac:spMkLst>
        </pc:spChg>
        <pc:graphicFrameChg chg="add mod modGraphic">
          <ac:chgData name="Diego Tovar" userId="8937e34412182ed8" providerId="LiveId" clId="{4A478526-A4A7-4814-A932-AB49EA18774B}" dt="2020-08-17T20:53:24.653" v="814" actId="1076"/>
          <ac:graphicFrameMkLst>
            <pc:docMk/>
            <pc:sldMk cId="1556995548" sldId="332"/>
            <ac:graphicFrameMk id="3" creationId="{AC9E2911-9552-4CAD-B12B-4F940DFBCB3E}"/>
          </ac:graphicFrameMkLst>
        </pc:graphicFrameChg>
        <pc:graphicFrameChg chg="modGraphic">
          <ac:chgData name="Diego Tovar" userId="8937e34412182ed8" providerId="LiveId" clId="{4A478526-A4A7-4814-A932-AB49EA18774B}" dt="2020-08-17T20:53:19.834" v="813" actId="14100"/>
          <ac:graphicFrameMkLst>
            <pc:docMk/>
            <pc:sldMk cId="1556995548" sldId="332"/>
            <ac:graphicFrameMk id="4" creationId="{045F61E6-23DC-4DA0-96B1-871EA1F213E3}"/>
          </ac:graphicFrameMkLst>
        </pc:graphicFrameChg>
      </pc:sldChg>
      <pc:sldChg chg="addSp modSp add del mod">
        <pc:chgData name="Diego Tovar" userId="8937e34412182ed8" providerId="LiveId" clId="{4A478526-A4A7-4814-A932-AB49EA18774B}" dt="2020-08-17T21:39:36.073" v="4135" actId="47"/>
        <pc:sldMkLst>
          <pc:docMk/>
          <pc:sldMk cId="248248958" sldId="333"/>
        </pc:sldMkLst>
        <pc:spChg chg="mod">
          <ac:chgData name="Diego Tovar" userId="8937e34412182ed8" providerId="LiveId" clId="{4A478526-A4A7-4814-A932-AB49EA18774B}" dt="2020-08-17T20:54:40.850" v="824" actId="14100"/>
          <ac:spMkLst>
            <pc:docMk/>
            <pc:sldMk cId="248248958" sldId="333"/>
            <ac:spMk id="3" creationId="{9C664465-6558-45DD-9CA0-AC2C94E2FEE1}"/>
          </ac:spMkLst>
        </pc:spChg>
        <pc:spChg chg="add mod">
          <ac:chgData name="Diego Tovar" userId="8937e34412182ed8" providerId="LiveId" clId="{4A478526-A4A7-4814-A932-AB49EA18774B}" dt="2020-08-17T20:55:00.046" v="830" actId="1076"/>
          <ac:spMkLst>
            <pc:docMk/>
            <pc:sldMk cId="248248958" sldId="333"/>
            <ac:spMk id="8" creationId="{98A0A4CA-B5F5-4391-8C38-6A37CC4FDA8F}"/>
          </ac:spMkLst>
        </pc:spChg>
        <pc:spChg chg="add mod">
          <ac:chgData name="Diego Tovar" userId="8937e34412182ed8" providerId="LiveId" clId="{4A478526-A4A7-4814-A932-AB49EA18774B}" dt="2020-08-17T21:06:00.448" v="1320" actId="20577"/>
          <ac:spMkLst>
            <pc:docMk/>
            <pc:sldMk cId="248248958" sldId="333"/>
            <ac:spMk id="9" creationId="{094FC31F-D00C-464D-B77C-95E68610F73C}"/>
          </ac:spMkLst>
        </pc:spChg>
      </pc:sldChg>
      <pc:sldChg chg="modSp add del mod">
        <pc:chgData name="Diego Tovar" userId="8937e34412182ed8" providerId="LiveId" clId="{4A478526-A4A7-4814-A932-AB49EA18774B}" dt="2020-08-18T04:24:50.631" v="5328" actId="47"/>
        <pc:sldMkLst>
          <pc:docMk/>
          <pc:sldMk cId="898002127" sldId="334"/>
        </pc:sldMkLst>
        <pc:spChg chg="mod">
          <ac:chgData name="Diego Tovar" userId="8937e34412182ed8" providerId="LiveId" clId="{4A478526-A4A7-4814-A932-AB49EA18774B}" dt="2020-08-17T21:06:24.771" v="1367" actId="122"/>
          <ac:spMkLst>
            <pc:docMk/>
            <pc:sldMk cId="898002127" sldId="334"/>
            <ac:spMk id="2" creationId="{7B126291-F54D-4A02-98DB-BE50439BD951}"/>
          </ac:spMkLst>
        </pc:spChg>
        <pc:spChg chg="mod">
          <ac:chgData name="Diego Tovar" userId="8937e34412182ed8" providerId="LiveId" clId="{4A478526-A4A7-4814-A932-AB49EA18774B}" dt="2020-08-17T23:54:08.991" v="4514" actId="20577"/>
          <ac:spMkLst>
            <pc:docMk/>
            <pc:sldMk cId="898002127" sldId="334"/>
            <ac:spMk id="3" creationId="{9C664465-6558-45DD-9CA0-AC2C94E2FEE1}"/>
          </ac:spMkLst>
        </pc:spChg>
      </pc:sldChg>
      <pc:sldChg chg="new del">
        <pc:chgData name="Diego Tovar" userId="8937e34412182ed8" providerId="LiveId" clId="{4A478526-A4A7-4814-A932-AB49EA18774B}" dt="2020-08-17T21:06:10.784" v="1322" actId="680"/>
        <pc:sldMkLst>
          <pc:docMk/>
          <pc:sldMk cId="1301692973" sldId="334"/>
        </pc:sldMkLst>
      </pc:sldChg>
      <pc:sldChg chg="modSp add del mod">
        <pc:chgData name="Diego Tovar" userId="8937e34412182ed8" providerId="LiveId" clId="{4A478526-A4A7-4814-A932-AB49EA18774B}" dt="2020-08-18T04:24:52.154" v="5329" actId="47"/>
        <pc:sldMkLst>
          <pc:docMk/>
          <pc:sldMk cId="2343736973" sldId="335"/>
        </pc:sldMkLst>
        <pc:spChg chg="mod">
          <ac:chgData name="Diego Tovar" userId="8937e34412182ed8" providerId="LiveId" clId="{4A478526-A4A7-4814-A932-AB49EA18774B}" dt="2020-08-17T21:31:06.383" v="2943" actId="20577"/>
          <ac:spMkLst>
            <pc:docMk/>
            <pc:sldMk cId="2343736973" sldId="335"/>
            <ac:spMk id="3" creationId="{9C664465-6558-45DD-9CA0-AC2C94E2FEE1}"/>
          </ac:spMkLst>
        </pc:spChg>
      </pc:sldChg>
      <pc:sldChg chg="modSp add del mod">
        <pc:chgData name="Diego Tovar" userId="8937e34412182ed8" providerId="LiveId" clId="{4A478526-A4A7-4814-A932-AB49EA18774B}" dt="2020-08-18T04:24:35.944" v="5325" actId="20577"/>
        <pc:sldMkLst>
          <pc:docMk/>
          <pc:sldMk cId="2225318841" sldId="336"/>
        </pc:sldMkLst>
        <pc:spChg chg="mod">
          <ac:chgData name="Diego Tovar" userId="8937e34412182ed8" providerId="LiveId" clId="{4A478526-A4A7-4814-A932-AB49EA18774B}" dt="2020-08-17T21:31:21.671" v="2982" actId="20577"/>
          <ac:spMkLst>
            <pc:docMk/>
            <pc:sldMk cId="2225318841" sldId="336"/>
            <ac:spMk id="2" creationId="{7B126291-F54D-4A02-98DB-BE50439BD951}"/>
          </ac:spMkLst>
        </pc:spChg>
        <pc:spChg chg="mod">
          <ac:chgData name="Diego Tovar" userId="8937e34412182ed8" providerId="LiveId" clId="{4A478526-A4A7-4814-A932-AB49EA18774B}" dt="2020-08-18T04:24:35.944" v="5325" actId="20577"/>
          <ac:spMkLst>
            <pc:docMk/>
            <pc:sldMk cId="2225318841" sldId="336"/>
            <ac:spMk id="3" creationId="{9C664465-6558-45DD-9CA0-AC2C94E2FEE1}"/>
          </ac:spMkLst>
        </pc:spChg>
      </pc:sldChg>
      <pc:sldChg chg="addSp delSp modSp new add del mod">
        <pc:chgData name="Diego Tovar" userId="8937e34412182ed8" providerId="LiveId" clId="{4A478526-A4A7-4814-A932-AB49EA18774B}" dt="2020-08-18T04:25:06.937" v="5331" actId="6549"/>
        <pc:sldMkLst>
          <pc:docMk/>
          <pc:sldMk cId="1842465701" sldId="337"/>
        </pc:sldMkLst>
        <pc:spChg chg="mod">
          <ac:chgData name="Diego Tovar" userId="8937e34412182ed8" providerId="LiveId" clId="{4A478526-A4A7-4814-A932-AB49EA18774B}" dt="2020-08-18T04:16:59.615" v="4703" actId="20577"/>
          <ac:spMkLst>
            <pc:docMk/>
            <pc:sldMk cId="1842465701" sldId="337"/>
            <ac:spMk id="2" creationId="{A7186C22-F9A6-454F-9AEA-7EC6817380EA}"/>
          </ac:spMkLst>
        </pc:spChg>
        <pc:spChg chg="add del">
          <ac:chgData name="Diego Tovar" userId="8937e34412182ed8" providerId="LiveId" clId="{4A478526-A4A7-4814-A932-AB49EA18774B}" dt="2020-08-18T04:17:23.097" v="4704" actId="3680"/>
          <ac:spMkLst>
            <pc:docMk/>
            <pc:sldMk cId="1842465701" sldId="337"/>
            <ac:spMk id="3" creationId="{E51FC4B3-5FFE-4887-B382-4522BE1CC7C9}"/>
          </ac:spMkLst>
        </pc:spChg>
        <pc:graphicFrameChg chg="add del mod ord modGraphic">
          <ac:chgData name="Diego Tovar" userId="8937e34412182ed8" providerId="LiveId" clId="{4A478526-A4A7-4814-A932-AB49EA18774B}" dt="2020-08-18T00:31:38.670" v="4624" actId="3680"/>
          <ac:graphicFrameMkLst>
            <pc:docMk/>
            <pc:sldMk cId="1842465701" sldId="337"/>
            <ac:graphicFrameMk id="4" creationId="{54017FA7-9017-492D-85D8-C65412A3D4C3}"/>
          </ac:graphicFrameMkLst>
        </pc:graphicFrameChg>
        <pc:graphicFrameChg chg="add del mod ord modGraphic">
          <ac:chgData name="Diego Tovar" userId="8937e34412182ed8" providerId="LiveId" clId="{4A478526-A4A7-4814-A932-AB49EA18774B}" dt="2020-08-18T00:32:19.014" v="4641" actId="3680"/>
          <ac:graphicFrameMkLst>
            <pc:docMk/>
            <pc:sldMk cId="1842465701" sldId="337"/>
            <ac:graphicFrameMk id="5" creationId="{29E3D0D2-976A-4226-B047-92D758144877}"/>
          </ac:graphicFrameMkLst>
        </pc:graphicFrameChg>
        <pc:graphicFrameChg chg="add mod ord modGraphic">
          <ac:chgData name="Diego Tovar" userId="8937e34412182ed8" providerId="LiveId" clId="{4A478526-A4A7-4814-A932-AB49EA18774B}" dt="2020-08-18T04:25:06.937" v="5331" actId="6549"/>
          <ac:graphicFrameMkLst>
            <pc:docMk/>
            <pc:sldMk cId="1842465701" sldId="337"/>
            <ac:graphicFrameMk id="6" creationId="{735A3C12-AF77-4133-B8FA-F4FF49C1778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6B5BC-8264-4F6D-A7C7-FF5CAAD6E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820EF-2D10-4D1A-83BF-754A715BE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2D6D7-B249-40E6-803A-E507A6D2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5DB5F-D895-41FC-A19D-CBEF7ABD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4A00B-C63E-4422-B0B4-A1F6BE22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6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4015B-76E0-475C-9C16-404F381B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90272-D1AC-475D-B137-8F0B46DED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EC71F-44C4-414B-853D-39F1928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CFC0B-6E38-4FF9-92C4-40ECCC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6BCEE-E159-4C16-B1B6-C17D567C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88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B9D78-5CE2-49A6-A27D-691AEBD0E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A3EC5-4DA8-4C2C-99D3-A7659FDD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05327-8107-4C4D-995F-0CFC1DF6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AA94-2DA0-42B1-96B7-557BDD8A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328CF-9C8C-44F5-A6A4-E34486F4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3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A20E-0FDC-4F7F-8D6B-2FD5AC5F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46847-BF78-4834-B59D-4BA2A0AD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6D5-EA9F-459D-8251-1671E132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38333-6D29-483B-9B4F-61B5D7FD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5A03D-124E-4AE9-B4C0-41787A2A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8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47AA-6A95-4213-B6D1-51307479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B2773-8B7B-4235-9EE1-E464CAFB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E08B2-F658-43A9-964A-4D32D58E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AC413-E277-4BAB-B285-8E15E153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9186-FE6E-4268-BBE3-AB30CA6F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44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CE0A-88E0-4408-8262-979234C4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67D70-A5CB-4413-BEEB-5814A43A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71371-5D56-48D1-AC93-2E32325AC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00B64-8665-40BA-817F-7BF90AAE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543C8E-D167-4148-B993-F1F758A2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D3B6E-0A6D-4389-87A3-834E6C98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1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8DE8-11CE-454B-B3EC-91F13340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548D1-7B65-4210-AC44-B9CFA6C6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A39C53-CF82-43F8-A3BC-7D19DAD57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3B0FC1-5DDB-4E03-A698-CFBC73A83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078C5D-FE3A-4F68-A0FD-1DEDB295F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66B2D-4FC3-4B06-90C8-57D65D83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BC06DA-84AC-46A1-A42C-4C20E05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FC4F83-DF7A-4A0D-8E7D-31ED2D3B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56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49D20-0B78-42D9-9D0B-469FAF7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2A640-D738-41AE-8BF7-216E1890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403961-8A10-4D36-8670-8657B40E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AE0726-EC9A-44AA-906C-7F5328AB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65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3C9E33-C194-4F88-B072-025A0DA7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48C05-C69A-4DDD-9B57-0357EA0D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3B38C-E0E0-4085-A0E0-9327CC5F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11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E40A-9E55-43DF-BC24-44DA238A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1FD95-33CB-450E-8074-06DADF18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2A67A-57C3-43D1-8339-FDB7E4CF2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3DD6A9-731F-473C-9D02-224169C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5B465-A6D7-4390-A7A6-C8C93D18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4EDEE-170D-4105-994F-A39F71F6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55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9811C-7211-44C5-B5EA-D0370750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85EE89-A3BF-4969-A87E-AE729D83D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34CA58-03AF-481E-BBC9-703D0F87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F1673-5ABE-4151-822F-DA5C1D81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6BF42E-64BB-4549-8107-85542CC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5B3792-5346-479B-BEB6-D25DF9DC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438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72023A-7C93-472D-852E-FE68FCD0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B8EB7-F96D-41E4-98D3-2C62583D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8F000-27D7-4112-9255-E15C6D53D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1A09-F298-4EB6-A07B-E4DBAF8CDD70}" type="datetimeFigureOut">
              <a:rPr lang="es-SV" smtClean="0"/>
              <a:t>18/8/2020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852BF-A6E5-4E91-BD4F-DE40D52D7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7CEBA-463D-4E83-8EBC-2F56DF71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report.com/3-online-marketing-strategies-will-make-business-blo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pizarrón, parado, hombre&#10;&#10;Descripción generada automáticamente">
            <a:extLst>
              <a:ext uri="{FF2B5EF4-FFF2-40B4-BE49-F238E27FC236}">
                <a16:creationId xmlns:a16="http://schemas.microsoft.com/office/drawing/2014/main" id="{ECDE4A7E-D191-4D3E-9A09-96AA9B09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31053" b="-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52A8DF-4F80-4F33-AAFF-5AA3A478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SV" sz="4800" dirty="0"/>
              <a:t>PLAN DE  MERCADEO 2 </a:t>
            </a:r>
            <a:br>
              <a:rPr lang="es-SV" sz="4800" dirty="0"/>
            </a:br>
            <a:endParaRPr lang="es-SV" sz="4800" dirty="0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0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26291-F54D-4A02-98DB-BE50439B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SV" sz="3800" b="1">
                <a:solidFill>
                  <a:schemeClr val="bg1"/>
                </a:solidFill>
              </a:rPr>
              <a:t>PRIMER AVANCE</a:t>
            </a: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64465-6558-45DD-9CA0-AC2C94E2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1"/>
            <a:ext cx="4586513" cy="394868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SV" sz="2000" b="1" dirty="0">
                <a:solidFill>
                  <a:srgbClr val="FFFF00"/>
                </a:solidFill>
              </a:rPr>
              <a:t>Descripción de la Empresa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1.1 Nombre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1.2 Descripción de negocio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1.3 Misión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1.4 Visión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1.5 Valores</a:t>
            </a:r>
          </a:p>
          <a:p>
            <a:pPr marL="0" indent="0">
              <a:buNone/>
            </a:pPr>
            <a:r>
              <a:rPr lang="es-SV" sz="2000" dirty="0">
                <a:solidFill>
                  <a:srgbClr val="FFFF00"/>
                </a:solidFill>
              </a:rPr>
              <a:t>2. Análisis del consumidor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2.1 Sondeo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2.2 Perfiles o </a:t>
            </a:r>
            <a:r>
              <a:rPr lang="es-SV" sz="2000" dirty="0" err="1">
                <a:solidFill>
                  <a:schemeClr val="bg1"/>
                </a:solidFill>
              </a:rPr>
              <a:t>Buyer</a:t>
            </a:r>
            <a:r>
              <a:rPr lang="es-SV" sz="2000" dirty="0">
                <a:solidFill>
                  <a:schemeClr val="bg1"/>
                </a:solidFill>
              </a:rPr>
              <a:t> Personas</a:t>
            </a:r>
          </a:p>
          <a:p>
            <a:pPr marL="0" indent="0">
              <a:buNone/>
            </a:pPr>
            <a:r>
              <a:rPr lang="es-SV" sz="2000" dirty="0">
                <a:solidFill>
                  <a:schemeClr val="bg1"/>
                </a:solidFill>
              </a:rPr>
              <a:t>2.3 </a:t>
            </a:r>
            <a:r>
              <a:rPr lang="es-SV" sz="2000" dirty="0" err="1">
                <a:solidFill>
                  <a:schemeClr val="bg1"/>
                </a:solidFill>
              </a:rPr>
              <a:t>Buyer</a:t>
            </a:r>
            <a:r>
              <a:rPr lang="es-SV" sz="2000" dirty="0">
                <a:solidFill>
                  <a:schemeClr val="bg1"/>
                </a:solidFill>
              </a:rPr>
              <a:t> </a:t>
            </a:r>
            <a:r>
              <a:rPr lang="es-SV" sz="2000" dirty="0" err="1">
                <a:solidFill>
                  <a:schemeClr val="bg1"/>
                </a:solidFill>
              </a:rPr>
              <a:t>Journey</a:t>
            </a:r>
            <a:endParaRPr lang="es-SV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SV" sz="20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8F75B1C-2E75-4C47-8BB7-1D493D09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2" r="208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26291-F54D-4A02-98DB-BE50439B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pPr algn="ctr"/>
            <a:r>
              <a:rPr lang="es-SV" sz="3800" b="1" dirty="0">
                <a:solidFill>
                  <a:schemeClr val="bg1"/>
                </a:solidFill>
              </a:rPr>
              <a:t>SONDEO</a:t>
            </a: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64465-6558-45DD-9CA0-AC2C94E2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1"/>
            <a:ext cx="4586513" cy="3507634"/>
          </a:xfrm>
        </p:spPr>
        <p:txBody>
          <a:bodyPr>
            <a:normAutofit fontScale="85000" lnSpcReduction="20000"/>
          </a:bodyPr>
          <a:lstStyle/>
          <a:p>
            <a:r>
              <a:rPr lang="es-SV" sz="2000" dirty="0">
                <a:solidFill>
                  <a:schemeClr val="bg1"/>
                </a:solidFill>
              </a:rPr>
              <a:t>70 encuestas (efectivas)</a:t>
            </a:r>
          </a:p>
          <a:p>
            <a:r>
              <a:rPr lang="es-SV" sz="2000" dirty="0">
                <a:solidFill>
                  <a:schemeClr val="bg1"/>
                </a:solidFill>
              </a:rPr>
              <a:t>Un máximo de 12 preguntas</a:t>
            </a:r>
          </a:p>
          <a:p>
            <a:r>
              <a:rPr lang="es-SV" sz="2000" dirty="0">
                <a:solidFill>
                  <a:schemeClr val="bg1"/>
                </a:solidFill>
              </a:rPr>
              <a:t>Utilizaremos la herramienta de Google </a:t>
            </a:r>
            <a:r>
              <a:rPr lang="es-SV" sz="2000" dirty="0" err="1">
                <a:solidFill>
                  <a:schemeClr val="bg1"/>
                </a:solidFill>
              </a:rPr>
              <a:t>Form</a:t>
            </a:r>
            <a:r>
              <a:rPr lang="es-SV" sz="2000" dirty="0">
                <a:solidFill>
                  <a:schemeClr val="bg1"/>
                </a:solidFill>
              </a:rPr>
              <a:t> para todo el proceso (creación de formulario, llenado y procesamiento de la información)</a:t>
            </a:r>
          </a:p>
          <a:p>
            <a:r>
              <a:rPr lang="es-SV" sz="2000" dirty="0">
                <a:solidFill>
                  <a:schemeClr val="bg1"/>
                </a:solidFill>
              </a:rPr>
              <a:t>El universo de estudio debe ser el mercado meta de su marca</a:t>
            </a:r>
          </a:p>
          <a:p>
            <a:r>
              <a:rPr lang="es-SV" sz="2000" dirty="0">
                <a:solidFill>
                  <a:schemeClr val="bg1"/>
                </a:solidFill>
              </a:rPr>
              <a:t>Previo al llenado de la encuesta, esta deberá ser validada por mi persona</a:t>
            </a:r>
          </a:p>
          <a:p>
            <a:r>
              <a:rPr lang="es-SV" sz="2000" dirty="0">
                <a:solidFill>
                  <a:schemeClr val="bg1"/>
                </a:solidFill>
              </a:rPr>
              <a:t>En el trabajo deberán presentarse únicamente gráficos (incluir objetivo, pregunta, gráfico y análisis)</a:t>
            </a:r>
          </a:p>
          <a:p>
            <a:r>
              <a:rPr lang="es-SV" sz="2000" dirty="0">
                <a:solidFill>
                  <a:schemeClr val="bg1"/>
                </a:solidFill>
              </a:rPr>
              <a:t>La base de datos deberá anexarse al documento final</a:t>
            </a:r>
          </a:p>
          <a:p>
            <a:endParaRPr lang="es-SV" sz="2000" dirty="0">
              <a:solidFill>
                <a:schemeClr val="bg1"/>
              </a:solidFill>
            </a:endParaRPr>
          </a:p>
          <a:p>
            <a:endParaRPr lang="es-SV" sz="2000" dirty="0">
              <a:solidFill>
                <a:schemeClr val="bg1"/>
              </a:solidFill>
            </a:endParaRPr>
          </a:p>
          <a:p>
            <a:endParaRPr lang="es-SV" sz="2000" dirty="0">
              <a:solidFill>
                <a:schemeClr val="bg1"/>
              </a:solidFill>
            </a:endParaRPr>
          </a:p>
          <a:p>
            <a:endParaRPr lang="es-SV" sz="20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8F75B1C-2E75-4C47-8BB7-1D493D09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2" r="208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1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86C22-F9A6-454F-9AEA-7EC68173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Asesoría Primer Avance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735A3C12-AF77-4133-B8FA-F4FF49C17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358153"/>
              </p:ext>
            </p:extLst>
          </p:nvPr>
        </p:nvGraphicFramePr>
        <p:xfrm>
          <a:off x="838200" y="1825625"/>
          <a:ext cx="10515600" cy="222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138">
                  <a:extLst>
                    <a:ext uri="{9D8B030D-6E8A-4147-A177-3AD203B41FA5}">
                      <a16:colId xmlns:a16="http://schemas.microsoft.com/office/drawing/2014/main" val="1439662665"/>
                    </a:ext>
                  </a:extLst>
                </a:gridCol>
                <a:gridCol w="3725662">
                  <a:extLst>
                    <a:ext uri="{9D8B030D-6E8A-4147-A177-3AD203B41FA5}">
                      <a16:colId xmlns:a16="http://schemas.microsoft.com/office/drawing/2014/main" val="1930737123"/>
                    </a:ext>
                  </a:extLst>
                </a:gridCol>
                <a:gridCol w="1201445">
                  <a:extLst>
                    <a:ext uri="{9D8B030D-6E8A-4147-A177-3AD203B41FA5}">
                      <a16:colId xmlns:a16="http://schemas.microsoft.com/office/drawing/2014/main" val="3804517546"/>
                    </a:ext>
                  </a:extLst>
                </a:gridCol>
                <a:gridCol w="4056355">
                  <a:extLst>
                    <a:ext uri="{9D8B030D-6E8A-4147-A177-3AD203B41FA5}">
                      <a16:colId xmlns:a16="http://schemas.microsoft.com/office/drawing/2014/main" val="281910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14774"/>
                  </a:ext>
                </a:extLst>
              </a:tr>
              <a:tr h="369182">
                <a:tc>
                  <a:txBody>
                    <a:bodyPr/>
                    <a:lstStyle/>
                    <a:p>
                      <a:r>
                        <a:rPr lang="es-SV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8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0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0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3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8:10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8:10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43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65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148</Words>
  <Application>Microsoft Office PowerPoint</Application>
  <PresentationFormat>Panorámica</PresentationFormat>
  <Paragraphs>35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PLAN DE  MERCADEO 2  </vt:lpstr>
      <vt:lpstr>PRIMER AVANCE</vt:lpstr>
      <vt:lpstr>SONDEO</vt:lpstr>
      <vt:lpstr>Asesoría Primer Avance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MERCADOS 2 CICLO 02.2020</dc:title>
  <dc:creator>Ivonne Cerna</dc:creator>
  <cp:lastModifiedBy>Diego Tovar</cp:lastModifiedBy>
  <cp:revision>14</cp:revision>
  <dcterms:created xsi:type="dcterms:W3CDTF">2020-08-03T00:34:53Z</dcterms:created>
  <dcterms:modified xsi:type="dcterms:W3CDTF">2020-08-19T00:05:20Z</dcterms:modified>
</cp:coreProperties>
</file>