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 Tovar" initials="DT" lastIdx="1" clrIdx="0">
    <p:extLst>
      <p:ext uri="{19B8F6BF-5375-455C-9EA6-DF929625EA0E}">
        <p15:presenceInfo xmlns:p15="http://schemas.microsoft.com/office/powerpoint/2012/main" userId="8937e34412182e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04FC01-E14A-49FE-BC40-2DD48C8EC0E5}" v="23" dt="2020-08-04T18:07:47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8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6B5BC-8264-4F6D-A7C7-FF5CAAD6E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D820EF-2D10-4D1A-83BF-754A715BE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82D6D7-B249-40E6-803A-E507A6D2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28/10/2020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C5DB5F-D895-41FC-A19D-CBEF7ABD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64A00B-C63E-4422-B0B4-A1F6BE22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4699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4015B-76E0-475C-9C16-404F381B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290272-D1AC-475D-B137-8F0B46DED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EC71F-44C4-414B-853D-39F1928A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28/10/2020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ACFC0B-6E38-4FF9-92C4-40ECCCC5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46BCEE-E159-4C16-B1B6-C17D567C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3988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AB9D78-5CE2-49A6-A27D-691AEBD0E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DA3EC5-4DA8-4C2C-99D3-A7659FDD6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05327-8107-4C4D-995F-0CFC1DF6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28/10/2020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3FAA94-2DA0-42B1-96B7-557BDD8A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C328CF-9C8C-44F5-A6A4-E34486F4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6031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9A20E-0FDC-4F7F-8D6B-2FD5AC5F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346847-BF78-4834-B59D-4BA2A0AD6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0C6D5-EA9F-459D-8251-1671E132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28/10/2020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E38333-6D29-483B-9B4F-61B5D7FD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15A03D-124E-4AE9-B4C0-41787A2A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0895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847AA-6A95-4213-B6D1-51307479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9B2773-8B7B-4235-9EE1-E464CAFB5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AE08B2-F658-43A9-964A-4D32D58E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28/10/2020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3AC413-E277-4BAB-B285-8E15E153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639186-FE6E-4268-BBE3-AB30CA6F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4443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6CE0A-88E0-4408-8262-979234C4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E67D70-A5CB-4413-BEEB-5814A43A5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B71371-5D56-48D1-AC93-2E32325AC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300B64-8665-40BA-817F-7BF90AAE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28/10/2020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543C8E-D167-4148-B993-F1F758A2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BD3B6E-0A6D-4389-87A3-834E6C98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014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B8DE8-11CE-454B-B3EC-91F13340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B548D1-7B65-4210-AC44-B9CFA6C61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A39C53-CF82-43F8-A3BC-7D19DAD57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3B0FC1-5DDB-4E03-A698-CFBC73A83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078C5D-FE3A-4F68-A0FD-1DEDB295F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A66B2D-4FC3-4B06-90C8-57D65D83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28/10/2020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3BC06DA-84AC-46A1-A42C-4C20E05E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DFC4F83-DF7A-4A0D-8E7D-31ED2D3B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8563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49D20-0B78-42D9-9D0B-469FAF7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52A640-D738-41AE-8BF7-216E1890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28/10/2020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403961-8A10-4D36-8670-8657B40E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AE0726-EC9A-44AA-906C-7F5328AB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650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D3C9E33-C194-4F88-B072-025A0DA7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28/10/2020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748C05-C69A-4DDD-9B57-0357EA0D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03B38C-E0E0-4085-A0E0-9327CC5F2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0117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EE40A-9E55-43DF-BC24-44DA238A6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1FD95-33CB-450E-8074-06DADF18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32A67A-57C3-43D1-8339-FDB7E4CF2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3DD6A9-731F-473C-9D02-224169C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28/10/2020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F5B465-A6D7-4390-A7A6-C8C93D18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44EDEE-170D-4105-994F-A39F71F6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8555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9811C-7211-44C5-B5EA-D0370750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85EE89-A3BF-4969-A87E-AE729D83D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34CA58-03AF-481E-BBC9-703D0F877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3F1673-5ABE-4151-822F-DA5C1D81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1A09-F298-4EB6-A07B-E4DBAF8CDD70}" type="datetimeFigureOut">
              <a:rPr lang="es-SV" smtClean="0"/>
              <a:t>28/10/2020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6BF42E-64BB-4549-8107-85542CCC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5B3792-5346-479B-BEB6-D25DF9DC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0438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72023A-7C93-472D-852E-FE68FCD0A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2B8EB7-F96D-41E4-98D3-2C62583D0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C8F000-27D7-4112-9255-E15C6D53D5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41A09-F298-4EB6-A07B-E4DBAF8CDD70}" type="datetimeFigureOut">
              <a:rPr lang="es-SV" smtClean="0"/>
              <a:t>28/10/2020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8852BF-A6E5-4E91-BD4F-DE40D52D7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7CEBA-463D-4E83-8EBC-2F56DF712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27A4-E5DD-4EC4-8CBB-A4F253BF840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054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undreport.com/3-online-marketing-strategies-will-make-business-blo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texto, pizarrón, parado, hombre&#10;&#10;Descripción generada automáticamente">
            <a:extLst>
              <a:ext uri="{FF2B5EF4-FFF2-40B4-BE49-F238E27FC236}">
                <a16:creationId xmlns:a16="http://schemas.microsoft.com/office/drawing/2014/main" id="{ECDE4A7E-D191-4D3E-9A09-96AA9B093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31053" b="-1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44" name="Rectangle 3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52A8DF-4F80-4F33-AAFF-5AA3A4784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s-SV" sz="4800" dirty="0"/>
              <a:t>PLAN DE MERCADEO 2</a:t>
            </a:r>
            <a:br>
              <a:rPr lang="es-SV" sz="4800" dirty="0"/>
            </a:br>
            <a:r>
              <a:rPr lang="es-SV" sz="4800" dirty="0"/>
              <a:t>CICLO 02.2020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7425E4-2E8D-46A4-9ABF-FF64C79FB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s-SV" sz="2000" dirty="0"/>
              <a:t>AVANCE 6</a:t>
            </a:r>
          </a:p>
          <a:p>
            <a:r>
              <a:rPr lang="es-SV" sz="2000" dirty="0"/>
              <a:t>ENTREGA 13 DE NOVIEMBRE</a:t>
            </a:r>
          </a:p>
        </p:txBody>
      </p:sp>
      <p:sp>
        <p:nvSpPr>
          <p:cNvPr id="45" name="Rectangle 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800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126291-F54D-4A02-98DB-BE50439B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s-SV" sz="3800" b="1" dirty="0">
                <a:solidFill>
                  <a:schemeClr val="bg1"/>
                </a:solidFill>
              </a:rPr>
              <a:t>SEXTO AVANCE</a:t>
            </a:r>
          </a:p>
        </p:txBody>
      </p:sp>
      <p:cxnSp>
        <p:nvCxnSpPr>
          <p:cNvPr id="32" name="Straight Connector 2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664465-6558-45DD-9CA0-AC2C94E2F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19" y="1872337"/>
            <a:ext cx="4586513" cy="4863083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000" b="1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FFFF00"/>
                </a:solidFill>
              </a:rPr>
              <a:t>10 Plan de Relaciones Públicas</a:t>
            </a:r>
            <a:br>
              <a:rPr lang="es-ES" sz="2000" b="1" dirty="0">
                <a:solidFill>
                  <a:srgbClr val="FFFF00"/>
                </a:solidFill>
              </a:rPr>
            </a:br>
            <a:r>
              <a:rPr lang="es-ES" sz="2000" b="1" dirty="0">
                <a:solidFill>
                  <a:schemeClr val="bg1"/>
                </a:solidFill>
              </a:rPr>
              <a:t>Campaña publicitarias institucionales</a:t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bg1"/>
                </a:solidFill>
              </a:rPr>
              <a:t>Campañas RSE/Marketing social</a:t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bg1"/>
                </a:solidFill>
              </a:rPr>
              <a:t>Programas y campaña interna</a:t>
            </a:r>
            <a:endParaRPr lang="es-ES" sz="2000" b="1" dirty="0">
              <a:solidFill>
                <a:srgbClr val="FFFF00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chemeClr val="bg1"/>
                </a:solidFill>
              </a:rPr>
              <a:t>10.1 Objetivos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chemeClr val="bg1"/>
                </a:solidFill>
              </a:rPr>
              <a:t>10.2 Estrategias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chemeClr val="bg1"/>
                </a:solidFill>
              </a:rPr>
              <a:t>10.3 Tácticas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chemeClr val="bg1"/>
                </a:solidFill>
              </a:rPr>
              <a:t>10.4 Calendario de Actividades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chemeClr val="bg1"/>
                </a:solidFill>
              </a:rPr>
              <a:t>10.5 Presupuesto de Relaciones Públicas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endParaRPr lang="es-ES" sz="2000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2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554EE928-47ED-4543-8E47-8352A045DF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2542" r="21626" b="-2542"/>
          <a:stretch/>
        </p:blipFill>
        <p:spPr>
          <a:xfrm>
            <a:off x="5808133" y="-1"/>
            <a:ext cx="6383868" cy="70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20C12-04EF-4DF1-A641-EB521A36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6137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SV" b="1" dirty="0"/>
              <a:t>Calendarios de Asesorías</a:t>
            </a:r>
            <a:br>
              <a:rPr lang="es-SV" b="1" dirty="0"/>
            </a:br>
            <a:r>
              <a:rPr lang="es-SV" sz="3100" b="1" dirty="0"/>
              <a:t>Entrega 6</a:t>
            </a:r>
            <a:br>
              <a:rPr lang="es-SV" sz="3100" dirty="0"/>
            </a:br>
            <a:r>
              <a:rPr lang="es-SV" sz="3100" dirty="0"/>
              <a:t>--- 13 DE NOVIEMBRE -----</a:t>
            </a:r>
            <a:endParaRPr lang="es-SV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99CCAED-7E73-4411-BEFC-268DD2ACDB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250630"/>
              </p:ext>
            </p:extLst>
          </p:nvPr>
        </p:nvGraphicFramePr>
        <p:xfrm>
          <a:off x="838200" y="2438184"/>
          <a:ext cx="10515600" cy="2231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2396255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8773219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1324864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45865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Miércoles Noviembre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Grupo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Lunes 9 de Noviembre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/>
                        <a:t>Grupo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097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/>
                        <a:t>6:50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6:30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Baltimore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18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/>
                        <a:t>7:10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El Patio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6:50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err="1"/>
                        <a:t>Crownies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465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/>
                        <a:t>7:30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Los Abuelos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7:10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Portland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11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/>
                        <a:t>7:50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err="1"/>
                        <a:t>D´Toque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7:30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Mi </a:t>
                      </a:r>
                      <a:r>
                        <a:rPr lang="es-SV" dirty="0" err="1"/>
                        <a:t>Carniceria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380685"/>
                  </a:ext>
                </a:extLst>
              </a:tr>
              <a:tr h="377270"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7:50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Old </a:t>
                      </a:r>
                      <a:r>
                        <a:rPr lang="es-SV" dirty="0" err="1"/>
                        <a:t>Skool</a:t>
                      </a:r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643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898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105</Words>
  <Application>Microsoft Office PowerPoint</Application>
  <PresentationFormat>Panorámica</PresentationFormat>
  <Paragraphs>35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PLAN DE MERCADEO 2 CICLO 02.2020</vt:lpstr>
      <vt:lpstr>SEXTO AVANCE</vt:lpstr>
      <vt:lpstr>Calendarios de Asesorías Entrega 6 --- 13 DE NOVIEMBRE -----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MERCADOS 2 CICLO 02.2020</dc:title>
  <dc:creator>Ivonne Cerna</dc:creator>
  <cp:lastModifiedBy>Diego Tovar</cp:lastModifiedBy>
  <cp:revision>15</cp:revision>
  <dcterms:created xsi:type="dcterms:W3CDTF">2020-08-03T00:34:53Z</dcterms:created>
  <dcterms:modified xsi:type="dcterms:W3CDTF">2020-10-29T00:27:34Z</dcterms:modified>
</cp:coreProperties>
</file>