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4" r:id="rId4"/>
  </p:sldIdLst>
  <p:sldSz cx="12192000" cy="6858000"/>
  <p:notesSz cx="6858000" cy="9144000"/>
  <p:defaultTextStyle>
    <a:defPPr>
      <a:defRPr lang="es-S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iego Tovar" initials="DT" lastIdx="1" clrIdx="0">
    <p:extLst>
      <p:ext uri="{19B8F6BF-5375-455C-9EA6-DF929625EA0E}">
        <p15:presenceInfo xmlns:p15="http://schemas.microsoft.com/office/powerpoint/2012/main" userId="8937e34412182ed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423" autoAdjust="0"/>
    <p:restoredTop sz="94660"/>
  </p:normalViewPr>
  <p:slideViewPr>
    <p:cSldViewPr snapToGrid="0">
      <p:cViewPr varScale="1">
        <p:scale>
          <a:sx n="78" d="100"/>
          <a:sy n="78" d="100"/>
        </p:scale>
        <p:origin x="86" y="1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commentAuthors" Target="commentAuthors.xml"/><Relationship Id="rId1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ego Tovar" userId="8937e34412182ed8" providerId="LiveId" clId="{4FF08DC6-2B7E-40D2-A639-706876FEEC07}"/>
    <pc:docChg chg="custSel modSld">
      <pc:chgData name="Diego Tovar" userId="8937e34412182ed8" providerId="LiveId" clId="{4FF08DC6-2B7E-40D2-A639-706876FEEC07}" dt="2020-10-01T01:02:38.091" v="189" actId="313"/>
      <pc:docMkLst>
        <pc:docMk/>
      </pc:docMkLst>
      <pc:sldChg chg="modSp mod">
        <pc:chgData name="Diego Tovar" userId="8937e34412182ed8" providerId="LiveId" clId="{4FF08DC6-2B7E-40D2-A639-706876FEEC07}" dt="2020-09-30T22:17:45.178" v="67" actId="20577"/>
        <pc:sldMkLst>
          <pc:docMk/>
          <pc:sldMk cId="2671800946" sldId="256"/>
        </pc:sldMkLst>
        <pc:spChg chg="mod">
          <ac:chgData name="Diego Tovar" userId="8937e34412182ed8" providerId="LiveId" clId="{4FF08DC6-2B7E-40D2-A639-706876FEEC07}" dt="2020-09-30T22:17:45.178" v="67" actId="20577"/>
          <ac:spMkLst>
            <pc:docMk/>
            <pc:sldMk cId="2671800946" sldId="256"/>
            <ac:spMk id="3" creationId="{E57425E4-2E8D-46A4-9ABF-FF64C79FBE5F}"/>
          </ac:spMkLst>
        </pc:spChg>
      </pc:sldChg>
      <pc:sldChg chg="modSp mod">
        <pc:chgData name="Diego Tovar" userId="8937e34412182ed8" providerId="LiveId" clId="{4FF08DC6-2B7E-40D2-A639-706876FEEC07}" dt="2020-10-01T00:56:57.943" v="188" actId="20577"/>
        <pc:sldMkLst>
          <pc:docMk/>
          <pc:sldMk cId="1081251849" sldId="260"/>
        </pc:sldMkLst>
        <pc:spChg chg="mod">
          <ac:chgData name="Diego Tovar" userId="8937e34412182ed8" providerId="LiveId" clId="{4FF08DC6-2B7E-40D2-A639-706876FEEC07}" dt="2020-10-01T00:56:57.943" v="188" actId="20577"/>
          <ac:spMkLst>
            <pc:docMk/>
            <pc:sldMk cId="1081251849" sldId="260"/>
            <ac:spMk id="3" creationId="{9C664465-6558-45DD-9CA0-AC2C94E2FEE1}"/>
          </ac:spMkLst>
        </pc:spChg>
      </pc:sldChg>
      <pc:sldChg chg="modSp mod">
        <pc:chgData name="Diego Tovar" userId="8937e34412182ed8" providerId="LiveId" clId="{4FF08DC6-2B7E-40D2-A639-706876FEEC07}" dt="2020-10-01T01:02:38.091" v="189" actId="313"/>
        <pc:sldMkLst>
          <pc:docMk/>
          <pc:sldMk cId="3136898406" sldId="264"/>
        </pc:sldMkLst>
        <pc:spChg chg="mod">
          <ac:chgData name="Diego Tovar" userId="8937e34412182ed8" providerId="LiveId" clId="{4FF08DC6-2B7E-40D2-A639-706876FEEC07}" dt="2020-09-30T22:17:37.247" v="65" actId="20577"/>
          <ac:spMkLst>
            <pc:docMk/>
            <pc:sldMk cId="3136898406" sldId="264"/>
            <ac:spMk id="2" creationId="{5E920C12-04EF-4DF1-A641-EB521A36765D}"/>
          </ac:spMkLst>
        </pc:spChg>
        <pc:graphicFrameChg chg="modGraphic">
          <ac:chgData name="Diego Tovar" userId="8937e34412182ed8" providerId="LiveId" clId="{4FF08DC6-2B7E-40D2-A639-706876FEEC07}" dt="2020-10-01T01:02:38.091" v="189" actId="313"/>
          <ac:graphicFrameMkLst>
            <pc:docMk/>
            <pc:sldMk cId="3136898406" sldId="264"/>
            <ac:graphicFrameMk id="4" creationId="{899CCAED-7E73-4411-BEFC-268DD2ACDB03}"/>
          </ac:graphicFrameMkLst>
        </pc:graphicFrame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16B5BC-8264-4F6D-A7C7-FF5CAAD6EE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DD820EF-2D10-4D1A-83BF-754A715BEF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182D6D7-B249-40E6-803A-E507A6D2D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41A09-F298-4EB6-A07B-E4DBAF8CDD70}" type="datetimeFigureOut">
              <a:rPr lang="es-SV" smtClean="0"/>
              <a:t>30/9/2020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EC5DB5F-D895-41FC-A19D-CBEF7ABDC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764A00B-C63E-4422-B0B4-A1F6BE223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927A4-E5DD-4EC4-8CBB-A4F253BF8401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4246999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14015B-76E0-475C-9C16-404F381B5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A290272-D1AC-475D-B137-8F0B46DED6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15EC71F-44C4-414B-853D-39F1928AF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41A09-F298-4EB6-A07B-E4DBAF8CDD70}" type="datetimeFigureOut">
              <a:rPr lang="es-SV" smtClean="0"/>
              <a:t>30/9/2020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1ACFC0B-6E38-4FF9-92C4-40ECCCC53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546BCEE-E159-4C16-B1B6-C17D567C1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927A4-E5DD-4EC4-8CBB-A4F253BF8401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4239884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4AB9D78-5CE2-49A6-A27D-691AEBD0EF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EDA3EC5-4DA8-4C2C-99D3-A7659FDD6B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2A05327-8107-4C4D-995F-0CFC1DF67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41A09-F298-4EB6-A07B-E4DBAF8CDD70}" type="datetimeFigureOut">
              <a:rPr lang="es-SV" smtClean="0"/>
              <a:t>30/9/2020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23FAA94-2DA0-42B1-96B7-557BDD8A2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4C328CF-9C8C-44F5-A6A4-E34486F48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927A4-E5DD-4EC4-8CBB-A4F253BF8401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760314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D9A20E-0FDC-4F7F-8D6B-2FD5AC5F6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A346847-BF78-4834-B59D-4BA2A0AD6C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0B0C6D5-EA9F-459D-8251-1671E132D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41A09-F298-4EB6-A07B-E4DBAF8CDD70}" type="datetimeFigureOut">
              <a:rPr lang="es-SV" smtClean="0"/>
              <a:t>30/9/2020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E38333-6D29-483B-9B4F-61B5D7FD0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515A03D-124E-4AE9-B4C0-41787A2A3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927A4-E5DD-4EC4-8CBB-A4F253BF8401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408955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0847AA-6A95-4213-B6D1-51307479F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59B2773-8B7B-4235-9EE1-E464CAFB55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0AE08B2-F658-43A9-964A-4D32D58EA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41A09-F298-4EB6-A07B-E4DBAF8CDD70}" type="datetimeFigureOut">
              <a:rPr lang="es-SV" smtClean="0"/>
              <a:t>30/9/2020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23AC413-E277-4BAB-B285-8E15E153A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5639186-FE6E-4268-BBE3-AB30CA6F7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927A4-E5DD-4EC4-8CBB-A4F253BF8401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4144434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B6CE0A-88E0-4408-8262-979234C47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9E67D70-A5CB-4413-BEEB-5814A43A55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FB71371-5D56-48D1-AC93-2E32325AC9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E300B64-8665-40BA-817F-7BF90AAE8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41A09-F298-4EB6-A07B-E4DBAF8CDD70}" type="datetimeFigureOut">
              <a:rPr lang="es-SV" smtClean="0"/>
              <a:t>30/9/2020</a:t>
            </a:fld>
            <a:endParaRPr lang="es-SV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3543C8E-D167-4148-B993-F1F758A20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1BD3B6E-0A6D-4389-87A3-834E6C985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927A4-E5DD-4EC4-8CBB-A4F253BF8401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680141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4B8DE8-11CE-454B-B3EC-91F133402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CB548D1-7B65-4210-AC44-B9CFA6C61C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6A39C53-CF82-43F8-A3BC-7D19DAD570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53B0FC1-5DDB-4E03-A698-CFBC73A835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4078C5D-FE3A-4F68-A0FD-1DEDB295F0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5A66B2D-4FC3-4B06-90C8-57D65D836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41A09-F298-4EB6-A07B-E4DBAF8CDD70}" type="datetimeFigureOut">
              <a:rPr lang="es-SV" smtClean="0"/>
              <a:t>30/9/2020</a:t>
            </a:fld>
            <a:endParaRPr lang="es-SV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3BC06DA-84AC-46A1-A42C-4C20E05E9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DFC4F83-DF7A-4A0D-8E7D-31ED2D3B0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927A4-E5DD-4EC4-8CBB-A4F253BF8401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885636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C49D20-0B78-42D9-9D0B-469FAF750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552A640-D738-41AE-8BF7-216E18900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41A09-F298-4EB6-A07B-E4DBAF8CDD70}" type="datetimeFigureOut">
              <a:rPr lang="es-SV" smtClean="0"/>
              <a:t>30/9/2020</a:t>
            </a:fld>
            <a:endParaRPr lang="es-SV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7403961-8A10-4D36-8670-8657B40E0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4AE0726-EC9A-44AA-906C-7F5328ABA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927A4-E5DD-4EC4-8CBB-A4F253BF8401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466507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D3C9E33-C194-4F88-B072-025A0DA77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41A09-F298-4EB6-A07B-E4DBAF8CDD70}" type="datetimeFigureOut">
              <a:rPr lang="es-SV" smtClean="0"/>
              <a:t>30/9/2020</a:t>
            </a:fld>
            <a:endParaRPr lang="es-SV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3748C05-C69A-4DDD-9B57-0357EA0D8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103B38C-E0E0-4085-A0E0-9327CC5F2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927A4-E5DD-4EC4-8CBB-A4F253BF8401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701170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9EE40A-9E55-43DF-BC24-44DA238A6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E71FD95-33CB-450E-8074-06DADF18E9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432A67A-57C3-43D1-8339-FDB7E4CF26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23DD6A9-731F-473C-9D02-224169C2A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41A09-F298-4EB6-A07B-E4DBAF8CDD70}" type="datetimeFigureOut">
              <a:rPr lang="es-SV" smtClean="0"/>
              <a:t>30/9/2020</a:t>
            </a:fld>
            <a:endParaRPr lang="es-SV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6F5B465-A6D7-4390-A7A6-C8C93D185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544EDEE-170D-4105-994F-A39F71F66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927A4-E5DD-4EC4-8CBB-A4F253BF8401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685553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C9811C-7211-44C5-B5EA-D03707507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585EE89-A3BF-4969-A87E-AE729D83D3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SV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C34CA58-03AF-481E-BBC9-703D0F877E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F3F1673-5ABE-4151-822F-DA5C1D81E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41A09-F298-4EB6-A07B-E4DBAF8CDD70}" type="datetimeFigureOut">
              <a:rPr lang="es-SV" smtClean="0"/>
              <a:t>30/9/2020</a:t>
            </a:fld>
            <a:endParaRPr lang="es-SV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D6BF42E-64BB-4549-8107-85542CCCA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55B3792-5346-479B-BEB6-D25DF9DCD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927A4-E5DD-4EC4-8CBB-A4F253BF8401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104382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272023A-7C93-472D-852E-FE68FCD0A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02B8EB7-F96D-41E4-98D3-2C62583D08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1C8F000-27D7-4112-9255-E15C6D53D5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941A09-F298-4EB6-A07B-E4DBAF8CDD70}" type="datetimeFigureOut">
              <a:rPr lang="es-SV" smtClean="0"/>
              <a:t>30/9/2020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68852BF-A6E5-4E91-BD4F-DE40D52D75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FE7CEBA-463D-4E83-8EBC-2F56DF712A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927A4-E5DD-4EC4-8CBB-A4F253BF8401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70540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S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roundreport.com/3-online-marketing-strategies-will-make-business-bloom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35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Imagen que contiene texto, pizarrón, parado, hombre&#10;&#10;Descripción generada automáticamente">
            <a:extLst>
              <a:ext uri="{FF2B5EF4-FFF2-40B4-BE49-F238E27FC236}">
                <a16:creationId xmlns:a16="http://schemas.microsoft.com/office/drawing/2014/main" id="{ECDE4A7E-D191-4D3E-9A09-96AA9B0936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9091" r="31053" b="-1"/>
          <a:stretch/>
        </p:blipFill>
        <p:spPr>
          <a:xfrm>
            <a:off x="3523488" y="0"/>
            <a:ext cx="8668512" cy="6857990"/>
          </a:xfrm>
          <a:prstGeom prst="rect">
            <a:avLst/>
          </a:prstGeom>
        </p:spPr>
      </p:pic>
      <p:sp>
        <p:nvSpPr>
          <p:cNvPr id="44" name="Rectangle 37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952A8DF-4F80-4F33-AAFF-5AA3A47848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r>
              <a:rPr lang="es-SV" sz="4800" dirty="0"/>
              <a:t>PLAN DE MERCADEO 2</a:t>
            </a:r>
            <a:br>
              <a:rPr lang="es-SV" sz="4800" dirty="0"/>
            </a:br>
            <a:r>
              <a:rPr lang="es-SV" sz="4800" dirty="0"/>
              <a:t>CICLO 02.2020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57425E4-2E8D-46A4-9ABF-FF64C79FBE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r>
              <a:rPr lang="es-SV" sz="2000" dirty="0"/>
              <a:t>14 de octubre</a:t>
            </a:r>
          </a:p>
        </p:txBody>
      </p:sp>
      <p:sp>
        <p:nvSpPr>
          <p:cNvPr id="45" name="Rectangle 3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18009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B126291-F54D-4A02-98DB-BE50439BD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r>
              <a:rPr lang="es-SV" sz="3800" b="1" dirty="0">
                <a:solidFill>
                  <a:schemeClr val="bg1"/>
                </a:solidFill>
              </a:rPr>
              <a:t>CUARTO AVANCE</a:t>
            </a: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C664465-6558-45DD-9CA0-AC2C94E2FE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8" y="1749756"/>
            <a:ext cx="5198232" cy="474629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SV" sz="1900" b="1" dirty="0">
                <a:solidFill>
                  <a:srgbClr val="FFFF00"/>
                </a:solidFill>
              </a:rPr>
              <a:t>6. Estrategias de producto </a:t>
            </a:r>
          </a:p>
          <a:p>
            <a:pPr marL="0" indent="0">
              <a:buNone/>
            </a:pPr>
            <a:r>
              <a:rPr lang="es-SV" sz="1900" dirty="0">
                <a:solidFill>
                  <a:schemeClr val="bg1"/>
                </a:solidFill>
              </a:rPr>
              <a:t>6.1 Productos:</a:t>
            </a:r>
            <a:br>
              <a:rPr lang="es-SV" sz="1900" dirty="0">
                <a:solidFill>
                  <a:schemeClr val="bg1"/>
                </a:solidFill>
              </a:rPr>
            </a:br>
            <a:r>
              <a:rPr lang="es-SV" sz="1900" dirty="0">
                <a:solidFill>
                  <a:schemeClr val="bg1"/>
                </a:solidFill>
              </a:rPr>
              <a:t>- Tipo de producto</a:t>
            </a:r>
            <a:br>
              <a:rPr lang="es-SV" sz="1900" dirty="0">
                <a:solidFill>
                  <a:schemeClr val="bg1"/>
                </a:solidFill>
              </a:rPr>
            </a:br>
            <a:r>
              <a:rPr lang="es-SV" sz="1900" dirty="0">
                <a:solidFill>
                  <a:schemeClr val="bg1"/>
                </a:solidFill>
              </a:rPr>
              <a:t>- Atributos</a:t>
            </a:r>
            <a:br>
              <a:rPr lang="es-SV" sz="1900" dirty="0">
                <a:solidFill>
                  <a:schemeClr val="bg1"/>
                </a:solidFill>
              </a:rPr>
            </a:br>
            <a:r>
              <a:rPr lang="es-SV" sz="1900" dirty="0">
                <a:solidFill>
                  <a:schemeClr val="bg1"/>
                </a:solidFill>
              </a:rPr>
              <a:t>- Propuesta de envases/empaque/etiqueta</a:t>
            </a:r>
          </a:p>
          <a:p>
            <a:pPr marL="0" indent="0">
              <a:buNone/>
            </a:pPr>
            <a:r>
              <a:rPr lang="es-SV" sz="1900" dirty="0">
                <a:solidFill>
                  <a:schemeClr val="bg1"/>
                </a:solidFill>
              </a:rPr>
              <a:t>6.2 Mezcla y líneas de productos</a:t>
            </a:r>
          </a:p>
          <a:p>
            <a:pPr marL="0" indent="0">
              <a:buNone/>
            </a:pPr>
            <a:r>
              <a:rPr lang="es-SV" sz="1900" dirty="0">
                <a:solidFill>
                  <a:schemeClr val="bg1"/>
                </a:solidFill>
              </a:rPr>
              <a:t>6.3 Matriz BCG</a:t>
            </a:r>
            <a:br>
              <a:rPr lang="es-SV" sz="1900" dirty="0">
                <a:solidFill>
                  <a:schemeClr val="bg1"/>
                </a:solidFill>
              </a:rPr>
            </a:br>
            <a:endParaRPr lang="es-SV" sz="1900" dirty="0">
              <a:solidFill>
                <a:schemeClr val="bg1"/>
              </a:solidFill>
            </a:endParaRPr>
          </a:p>
          <a:p>
            <a:pPr marL="0" lvl="0" indent="0" defTabSz="45720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s-ES" sz="1900" b="1" dirty="0">
                <a:solidFill>
                  <a:schemeClr val="bg1"/>
                </a:solidFill>
                <a:latin typeface="Corbel" panose="020B0503020204020204"/>
              </a:rPr>
              <a:t>7. </a:t>
            </a:r>
            <a:r>
              <a:rPr lang="es-ES" sz="1900" b="1" dirty="0">
                <a:solidFill>
                  <a:srgbClr val="FFFF00"/>
                </a:solidFill>
                <a:latin typeface="Corbel" panose="020B0503020204020204"/>
              </a:rPr>
              <a:t>Estrategia de Precio</a:t>
            </a:r>
          </a:p>
          <a:p>
            <a:pPr marL="0" indent="0" defTabSz="45720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s-ES" sz="19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7.1  </a:t>
            </a:r>
            <a:r>
              <a:rPr lang="es-ES" sz="1900" dirty="0">
                <a:solidFill>
                  <a:schemeClr val="bg1"/>
                </a:solidFill>
                <a:latin typeface="Corbel" panose="020B0503020204020204"/>
              </a:rPr>
              <a:t>Estrategia asignación de precios</a:t>
            </a:r>
          </a:p>
          <a:p>
            <a:pPr marL="0" indent="0" defTabSz="45720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s-ES" sz="1900" dirty="0">
                <a:solidFill>
                  <a:schemeClr val="bg1"/>
                </a:solidFill>
                <a:latin typeface="Corbel" panose="020B0503020204020204"/>
              </a:rPr>
              <a:t>7.2 Estrategias de ajustes de precios</a:t>
            </a:r>
          </a:p>
          <a:p>
            <a:pPr marL="0" indent="0">
              <a:buNone/>
            </a:pPr>
            <a:br>
              <a:rPr lang="es-SV" sz="2000" b="1" dirty="0">
                <a:solidFill>
                  <a:schemeClr val="bg1"/>
                </a:solidFill>
              </a:rPr>
            </a:br>
            <a:endParaRPr lang="es-SV" sz="2000" b="1" dirty="0">
              <a:solidFill>
                <a:schemeClr val="bg1"/>
              </a:solidFill>
            </a:endParaRP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n 5">
            <a:extLst>
              <a:ext uri="{FF2B5EF4-FFF2-40B4-BE49-F238E27FC236}">
                <a16:creationId xmlns:a16="http://schemas.microsoft.com/office/drawing/2014/main" id="{79395EA2-4118-4E4D-9A62-F8EA24ACFF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56" r="23900" b="1"/>
          <a:stretch/>
        </p:blipFill>
        <p:spPr>
          <a:xfrm>
            <a:off x="6525453" y="10"/>
            <a:ext cx="566654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251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920C12-04EF-4DF1-A641-EB521A367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157" y="61370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s-SV" b="1" dirty="0"/>
              <a:t>Calendarios de Asesorías</a:t>
            </a:r>
            <a:br>
              <a:rPr lang="es-SV" b="1" dirty="0"/>
            </a:br>
            <a:r>
              <a:rPr lang="es-SV" sz="3100" b="1" dirty="0"/>
              <a:t>Entrega cuatro</a:t>
            </a:r>
            <a:br>
              <a:rPr lang="es-SV" sz="3100" dirty="0"/>
            </a:br>
            <a:r>
              <a:rPr lang="es-SV" sz="3100" dirty="0"/>
              <a:t>--- 14 de octubre -----</a:t>
            </a:r>
            <a:endParaRPr lang="es-SV" dirty="0"/>
          </a:p>
        </p:txBody>
      </p:sp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id="{899CCAED-7E73-4411-BEFC-268DD2ACDB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1216177"/>
              </p:ext>
            </p:extLst>
          </p:nvPr>
        </p:nvGraphicFramePr>
        <p:xfrm>
          <a:off x="838200" y="2438184"/>
          <a:ext cx="105156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3239625558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887732196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713248649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9458659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SV" dirty="0"/>
                        <a:t>Lunes 5 de octubre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dirty="0"/>
                        <a:t>Grupo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dirty="0"/>
                        <a:t>Jueves 7 de octubre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dirty="0"/>
                        <a:t>Grupo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90974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SV" dirty="0"/>
                        <a:t>6:30 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dirty="0"/>
                        <a:t>442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dirty="0"/>
                        <a:t>6:30 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dirty="0"/>
                        <a:t>Old </a:t>
                      </a:r>
                      <a:r>
                        <a:rPr lang="es-SV" dirty="0" err="1"/>
                        <a:t>Skool</a:t>
                      </a:r>
                      <a:endParaRPr lang="es-SV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81831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SV" dirty="0"/>
                        <a:t>6:50 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dirty="0" err="1"/>
                        <a:t>D´Toque</a:t>
                      </a:r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dirty="0"/>
                        <a:t>6:50 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dirty="0"/>
                        <a:t>Portland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64656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SV" dirty="0"/>
                        <a:t>7:10 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dirty="0"/>
                        <a:t>El Patio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dirty="0"/>
                        <a:t>7:10 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dirty="0"/>
                        <a:t>Los Abuelos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51157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SV" dirty="0"/>
                        <a:t>7:30 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dirty="0" err="1"/>
                        <a:t>Crownies</a:t>
                      </a:r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dirty="0"/>
                        <a:t>7:30 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dirty="0"/>
                        <a:t>Baltimore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33806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SV" dirty="0"/>
                        <a:t>7:50 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dirty="0"/>
                        <a:t>7:50 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dirty="0"/>
                        <a:t>La Carnicería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76432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689840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682</TotalTime>
  <Words>121</Words>
  <Application>Microsoft Office PowerPoint</Application>
  <PresentationFormat>Panorámica</PresentationFormat>
  <Paragraphs>35</Paragraphs>
  <Slides>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Corbel</vt:lpstr>
      <vt:lpstr>Tema de Office</vt:lpstr>
      <vt:lpstr>PLAN DE MERCADEO 2 CICLO 02.2020</vt:lpstr>
      <vt:lpstr>CUARTO AVANCE</vt:lpstr>
      <vt:lpstr>Calendarios de Asesorías Entrega cuatro --- 14 de octubre -----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 DE MERCADOS 2 CICLO 02.2020</dc:title>
  <dc:creator>Ivonne Cerna</dc:creator>
  <cp:lastModifiedBy>Diego Tovar</cp:lastModifiedBy>
  <cp:revision>13</cp:revision>
  <dcterms:created xsi:type="dcterms:W3CDTF">2020-08-03T00:34:53Z</dcterms:created>
  <dcterms:modified xsi:type="dcterms:W3CDTF">2020-10-01T01:03:09Z</dcterms:modified>
</cp:coreProperties>
</file>