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SV" dirty="0" smtClean="0"/>
              <a:t>Una Visión crítica de la publicidad</a:t>
            </a:r>
            <a:endParaRPr lang="es-SV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SV" dirty="0" smtClean="0"/>
              <a:t>Ética publicitaria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62462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¿Qué aspectos del documental considera relevante para cambiar la realidad consumista en el Salvador?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s-SV" dirty="0" smtClean="0"/>
              <a:t>La publicidad </a:t>
            </a:r>
            <a:r>
              <a:rPr lang="es-SV" dirty="0" err="1" smtClean="0"/>
              <a:t>aspiracional</a:t>
            </a:r>
            <a:r>
              <a:rPr lang="es-SV" dirty="0"/>
              <a:t> </a:t>
            </a:r>
            <a:r>
              <a:rPr lang="es-SV" dirty="0" smtClean="0"/>
              <a:t>que no coincide con la realidad social de nuestro país y el salario mínimo, los consumidores se dejan llevar por las modas, por modelos que muchas veces son inalcanzables, creando vacíos de necesidades que jamás se podrán satisfacer.</a:t>
            </a:r>
          </a:p>
          <a:p>
            <a:r>
              <a:rPr lang="es-SV" dirty="0" smtClean="0"/>
              <a:t>La falta de información valiosa en la publicidad que refuerzan estereotipos que no crean cultura.</a:t>
            </a:r>
          </a:p>
          <a:p>
            <a:endParaRPr lang="es-SV" dirty="0" smtClean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37480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¿considera que es importante tener conciencia de este tema como profesionales?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s-SV" dirty="0" smtClean="0"/>
              <a:t>Si, porque es una responsabilidad que como profesionales tenemos frente a una sociedad vulnerable, con poco criterio que se deja llevar por los mensajes de la publicidad.</a:t>
            </a:r>
          </a:p>
          <a:p>
            <a:r>
              <a:rPr lang="es-SV" dirty="0" smtClean="0"/>
              <a:t>Si, porque estamos experimentando cambios sociales y medio ambientales que requieren de una intervención global del consumismo y los efectos en el calentamiento global y contaminación.</a:t>
            </a:r>
          </a:p>
          <a:p>
            <a:r>
              <a:rPr lang="es-SV" dirty="0" smtClean="0"/>
              <a:t>Si, porque debemos proponer publicidad que promueva el consumo responsable, que haga pensar a la gente y cree un criterio válido para el bien de todos.</a:t>
            </a:r>
          </a:p>
          <a:p>
            <a:endParaRPr lang="es-SV" dirty="0" smtClean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96022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¿De qué manera considera que las empresas podrían crear campañas publicitarias de manera ética?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s-SV" dirty="0" smtClean="0"/>
              <a:t>Con conciencia social, estudiando el contexto y pensar en lo que necesita nuestra sociedad, no solo a nivel de producto, si no a nivel de aspiraciones reales. Que las campañas den respuesta a las verdaderas necesidades de la sociedad.</a:t>
            </a:r>
          </a:p>
          <a:p>
            <a:r>
              <a:rPr lang="es-SV" dirty="0" smtClean="0"/>
              <a:t>Creando publicidad positiva y sincera. Debe existir honestidad en la promesa de venta generando sentimientos de confianza.</a:t>
            </a:r>
          </a:p>
          <a:p>
            <a:r>
              <a:rPr lang="es-SV" dirty="0" smtClean="0"/>
              <a:t>Creando campañas aplicadas a la realidad nacional, conociendo a la sociedad.</a:t>
            </a:r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60437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ot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TM04033925[[fn=Gota]]</Template>
  <TotalTime>18</TotalTime>
  <Words>277</Words>
  <Application>Microsoft Office PowerPoint</Application>
  <PresentationFormat>Panorámica</PresentationFormat>
  <Paragraphs>13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Tw Cen MT</vt:lpstr>
      <vt:lpstr>Gota</vt:lpstr>
      <vt:lpstr>Una Visión crítica de la publicidad</vt:lpstr>
      <vt:lpstr>¿Qué aspectos del documental considera relevante para cambiar la realidad consumista en el Salvador?</vt:lpstr>
      <vt:lpstr>¿considera que es importante tener conciencia de este tema como profesionales?</vt:lpstr>
      <vt:lpstr>¿De qué manera considera que las empresas podrían crear campañas publicitarias de manera ética?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Una Visión crítica de la publicidad</dc:title>
  <dc:creator>DELL</dc:creator>
  <cp:lastModifiedBy>DELL</cp:lastModifiedBy>
  <cp:revision>3</cp:revision>
  <dcterms:created xsi:type="dcterms:W3CDTF">2019-03-29T17:12:17Z</dcterms:created>
  <dcterms:modified xsi:type="dcterms:W3CDTF">2019-03-29T17:31:15Z</dcterms:modified>
</cp:coreProperties>
</file>