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7FD3C-C3DC-4E4B-A814-AA5121AD6FFE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</dgm:pt>
    <dgm:pt modelId="{E55072B1-6D45-4706-940D-4549262AD27E}">
      <dgm:prSet phldrT="[Texto]"/>
      <dgm:spPr/>
      <dgm:t>
        <a:bodyPr/>
        <a:lstStyle/>
        <a:p>
          <a:r>
            <a:rPr lang="es-SV" dirty="0"/>
            <a:t>Operador Comercial (OC)</a:t>
          </a:r>
          <a:endParaRPr lang="es-MX" dirty="0"/>
        </a:p>
      </dgm:t>
    </dgm:pt>
    <dgm:pt modelId="{29E5DA03-BF05-4DAA-B0DA-75344240E3EE}" type="parTrans" cxnId="{1F5985F7-948B-4976-B219-12F28FD5FB9C}">
      <dgm:prSet/>
      <dgm:spPr/>
      <dgm:t>
        <a:bodyPr/>
        <a:lstStyle/>
        <a:p>
          <a:endParaRPr lang="es-MX"/>
        </a:p>
      </dgm:t>
    </dgm:pt>
    <dgm:pt modelId="{6C8CE69B-7648-4C56-8CC6-10BEAEF0A1F1}" type="sibTrans" cxnId="{1F5985F7-948B-4976-B219-12F28FD5FB9C}">
      <dgm:prSet/>
      <dgm:spPr/>
      <dgm:t>
        <a:bodyPr/>
        <a:lstStyle/>
        <a:p>
          <a:endParaRPr lang="es-MX"/>
        </a:p>
      </dgm:t>
    </dgm:pt>
    <dgm:pt modelId="{929C44AC-E4AB-496A-995C-02FDE72CE2C3}">
      <dgm:prSet phldrT="[Texto]"/>
      <dgm:spPr/>
      <dgm:t>
        <a:bodyPr/>
        <a:lstStyle/>
        <a:p>
          <a:r>
            <a:rPr lang="es-SV" dirty="0"/>
            <a:t>Técnico de Servicio (TDS)</a:t>
          </a:r>
          <a:endParaRPr lang="es-MX" dirty="0"/>
        </a:p>
      </dgm:t>
    </dgm:pt>
    <dgm:pt modelId="{C48EB9D1-3581-429E-A2FB-08596B0BDBA5}" type="parTrans" cxnId="{78F1D927-2694-4930-B473-210CAAB54BAD}">
      <dgm:prSet/>
      <dgm:spPr/>
      <dgm:t>
        <a:bodyPr/>
        <a:lstStyle/>
        <a:p>
          <a:endParaRPr lang="es-MX"/>
        </a:p>
      </dgm:t>
    </dgm:pt>
    <dgm:pt modelId="{8ED614BB-0FCD-42AF-91B3-CE1639EB46BC}" type="sibTrans" cxnId="{78F1D927-2694-4930-B473-210CAAB54BAD}">
      <dgm:prSet/>
      <dgm:spPr/>
      <dgm:t>
        <a:bodyPr/>
        <a:lstStyle/>
        <a:p>
          <a:endParaRPr lang="es-MX"/>
        </a:p>
      </dgm:t>
    </dgm:pt>
    <dgm:pt modelId="{B2C453BA-991E-4847-BB71-A2F16884BE98}">
      <dgm:prSet phldrT="[Texto]"/>
      <dgm:spPr/>
      <dgm:t>
        <a:bodyPr/>
        <a:lstStyle/>
        <a:p>
          <a:r>
            <a:rPr lang="es-SV" dirty="0"/>
            <a:t>Coordinador de Operaciones (CO)</a:t>
          </a:r>
          <a:endParaRPr lang="es-MX" dirty="0"/>
        </a:p>
      </dgm:t>
    </dgm:pt>
    <dgm:pt modelId="{EF7C6611-DCF9-44C0-A9F2-84C14050C78A}" type="parTrans" cxnId="{345AFD5D-B02F-4F92-B8A6-3A42DFE17434}">
      <dgm:prSet/>
      <dgm:spPr/>
      <dgm:t>
        <a:bodyPr/>
        <a:lstStyle/>
        <a:p>
          <a:endParaRPr lang="es-MX"/>
        </a:p>
      </dgm:t>
    </dgm:pt>
    <dgm:pt modelId="{27391422-D734-4FDB-8300-4D8993B7E006}" type="sibTrans" cxnId="{345AFD5D-B02F-4F92-B8A6-3A42DFE17434}">
      <dgm:prSet/>
      <dgm:spPr/>
      <dgm:t>
        <a:bodyPr/>
        <a:lstStyle/>
        <a:p>
          <a:endParaRPr lang="es-MX"/>
        </a:p>
      </dgm:t>
    </dgm:pt>
    <dgm:pt modelId="{5B13A1CF-3803-4FAC-846A-D2A42013DE29}">
      <dgm:prSet/>
      <dgm:spPr/>
      <dgm:t>
        <a:bodyPr/>
        <a:lstStyle/>
        <a:p>
          <a:r>
            <a:rPr lang="es-SV" dirty="0"/>
            <a:t>Administra cartera de clientes</a:t>
          </a:r>
          <a:endParaRPr lang="es-MX" dirty="0"/>
        </a:p>
      </dgm:t>
    </dgm:pt>
    <dgm:pt modelId="{179B019F-0409-4E4C-AF9D-E94F6A19BECC}" type="parTrans" cxnId="{A34C196E-B822-4481-8E5B-455BD4A5E041}">
      <dgm:prSet/>
      <dgm:spPr/>
      <dgm:t>
        <a:bodyPr/>
        <a:lstStyle/>
        <a:p>
          <a:endParaRPr lang="es-MX"/>
        </a:p>
      </dgm:t>
    </dgm:pt>
    <dgm:pt modelId="{AB3A5A85-2D76-40B0-8375-38739A651A31}" type="sibTrans" cxnId="{A34C196E-B822-4481-8E5B-455BD4A5E041}">
      <dgm:prSet/>
      <dgm:spPr/>
      <dgm:t>
        <a:bodyPr/>
        <a:lstStyle/>
        <a:p>
          <a:endParaRPr lang="es-MX"/>
        </a:p>
      </dgm:t>
    </dgm:pt>
    <dgm:pt modelId="{72A9E20E-558B-44CC-BA8C-5458A71E79E3}">
      <dgm:prSet/>
      <dgm:spPr/>
      <dgm:t>
        <a:bodyPr/>
        <a:lstStyle/>
        <a:p>
          <a:r>
            <a:rPr lang="es-SV" dirty="0"/>
            <a:t>Coordina visitas a clientes para brindar soporte</a:t>
          </a:r>
          <a:endParaRPr lang="es-MX" dirty="0"/>
        </a:p>
      </dgm:t>
    </dgm:pt>
    <dgm:pt modelId="{E60AA683-39CB-4DD5-A73D-D70BE5AB8343}" type="parTrans" cxnId="{7DA854DD-6D2E-4B8A-A390-705A017F4D83}">
      <dgm:prSet/>
      <dgm:spPr/>
      <dgm:t>
        <a:bodyPr/>
        <a:lstStyle/>
        <a:p>
          <a:endParaRPr lang="es-MX"/>
        </a:p>
      </dgm:t>
    </dgm:pt>
    <dgm:pt modelId="{FCD2F24F-BEF4-40B1-B32E-05EB34285004}" type="sibTrans" cxnId="{7DA854DD-6D2E-4B8A-A390-705A017F4D83}">
      <dgm:prSet/>
      <dgm:spPr/>
      <dgm:t>
        <a:bodyPr/>
        <a:lstStyle/>
        <a:p>
          <a:endParaRPr lang="es-MX"/>
        </a:p>
      </dgm:t>
    </dgm:pt>
    <dgm:pt modelId="{F56A76EF-BC1B-4F4B-9D90-87C79FDB04E5}">
      <dgm:prSet/>
      <dgm:spPr/>
      <dgm:t>
        <a:bodyPr/>
        <a:lstStyle/>
        <a:p>
          <a:r>
            <a:rPr lang="es-SV" dirty="0"/>
            <a:t>Gestiona cobros, gastos y pagos</a:t>
          </a:r>
          <a:endParaRPr lang="es-MX" dirty="0"/>
        </a:p>
      </dgm:t>
    </dgm:pt>
    <dgm:pt modelId="{7E20EAC4-7E9C-4743-9C60-15DFBA14CCA6}" type="parTrans" cxnId="{86EA6B19-2474-40F9-B0FD-9559D043D7CA}">
      <dgm:prSet/>
      <dgm:spPr/>
      <dgm:t>
        <a:bodyPr/>
        <a:lstStyle/>
        <a:p>
          <a:endParaRPr lang="es-MX"/>
        </a:p>
      </dgm:t>
    </dgm:pt>
    <dgm:pt modelId="{08FBA468-273B-4290-9E67-F3C654569D33}" type="sibTrans" cxnId="{86EA6B19-2474-40F9-B0FD-9559D043D7CA}">
      <dgm:prSet/>
      <dgm:spPr/>
      <dgm:t>
        <a:bodyPr/>
        <a:lstStyle/>
        <a:p>
          <a:endParaRPr lang="es-MX"/>
        </a:p>
      </dgm:t>
    </dgm:pt>
    <dgm:pt modelId="{CA112038-980B-4D51-B7FA-2D8A1D78DF88}">
      <dgm:prSet/>
      <dgm:spPr/>
      <dgm:t>
        <a:bodyPr/>
        <a:lstStyle/>
        <a:p>
          <a:r>
            <a:rPr lang="es-SV" dirty="0"/>
            <a:t>Realiza diagnósticos y reparaciones de los clientes</a:t>
          </a:r>
          <a:endParaRPr lang="es-MX" dirty="0"/>
        </a:p>
      </dgm:t>
    </dgm:pt>
    <dgm:pt modelId="{7A209375-A036-40BF-B751-5E37A1E06350}" type="parTrans" cxnId="{270F6F49-3E1F-4900-BEE4-F2A8B3C53ACE}">
      <dgm:prSet/>
      <dgm:spPr/>
      <dgm:t>
        <a:bodyPr/>
        <a:lstStyle/>
        <a:p>
          <a:endParaRPr lang="es-MX"/>
        </a:p>
      </dgm:t>
    </dgm:pt>
    <dgm:pt modelId="{42A362B8-6E55-48D7-B60D-C1E39B3A7C2D}" type="sibTrans" cxnId="{270F6F49-3E1F-4900-BEE4-F2A8B3C53ACE}">
      <dgm:prSet/>
      <dgm:spPr/>
      <dgm:t>
        <a:bodyPr/>
        <a:lstStyle/>
        <a:p>
          <a:endParaRPr lang="es-MX"/>
        </a:p>
      </dgm:t>
    </dgm:pt>
    <dgm:pt modelId="{3381E4AA-32A3-4B49-900C-6567D29516B2}">
      <dgm:prSet/>
      <dgm:spPr/>
      <dgm:t>
        <a:bodyPr/>
        <a:lstStyle/>
        <a:p>
          <a:r>
            <a:rPr lang="es-SV" dirty="0"/>
            <a:t>Coordina stock personal para dar servicio</a:t>
          </a:r>
          <a:endParaRPr lang="es-MX" dirty="0"/>
        </a:p>
      </dgm:t>
    </dgm:pt>
    <dgm:pt modelId="{B8DF3704-31BF-4212-B8C8-13357B6923E6}" type="parTrans" cxnId="{1D7224A8-8FB1-4189-9580-5378AD440FE0}">
      <dgm:prSet/>
      <dgm:spPr/>
      <dgm:t>
        <a:bodyPr/>
        <a:lstStyle/>
        <a:p>
          <a:endParaRPr lang="es-MX"/>
        </a:p>
      </dgm:t>
    </dgm:pt>
    <dgm:pt modelId="{04B9EA86-E6E7-4B33-9488-F6102A955202}" type="sibTrans" cxnId="{1D7224A8-8FB1-4189-9580-5378AD440FE0}">
      <dgm:prSet/>
      <dgm:spPr/>
      <dgm:t>
        <a:bodyPr/>
        <a:lstStyle/>
        <a:p>
          <a:endParaRPr lang="es-MX"/>
        </a:p>
      </dgm:t>
    </dgm:pt>
    <dgm:pt modelId="{78BF5828-D32B-49CC-88A3-A08B50868431}">
      <dgm:prSet/>
      <dgm:spPr/>
      <dgm:t>
        <a:bodyPr/>
        <a:lstStyle/>
        <a:p>
          <a:r>
            <a:rPr lang="es-SV" dirty="0"/>
            <a:t>Contacto directo con los clientes</a:t>
          </a:r>
          <a:endParaRPr lang="es-MX" dirty="0"/>
        </a:p>
      </dgm:t>
    </dgm:pt>
    <dgm:pt modelId="{EC8AB6DD-B6F9-4736-9966-30AE77410CE3}" type="parTrans" cxnId="{740511E6-C353-45FA-BCFC-D97D83B900F6}">
      <dgm:prSet/>
      <dgm:spPr/>
      <dgm:t>
        <a:bodyPr/>
        <a:lstStyle/>
        <a:p>
          <a:endParaRPr lang="es-MX"/>
        </a:p>
      </dgm:t>
    </dgm:pt>
    <dgm:pt modelId="{8B61941A-F2AF-452F-BC5C-88B0151F361A}" type="sibTrans" cxnId="{740511E6-C353-45FA-BCFC-D97D83B900F6}">
      <dgm:prSet/>
      <dgm:spPr/>
      <dgm:t>
        <a:bodyPr/>
        <a:lstStyle/>
        <a:p>
          <a:endParaRPr lang="es-MX"/>
        </a:p>
      </dgm:t>
    </dgm:pt>
    <dgm:pt modelId="{4F62D1EE-2529-4A75-AADC-2AC75BE17502}">
      <dgm:prSet/>
      <dgm:spPr/>
      <dgm:t>
        <a:bodyPr/>
        <a:lstStyle/>
        <a:p>
          <a:r>
            <a:rPr lang="es-SV" dirty="0"/>
            <a:t>Rutas de trabajo en coordinación con OC y TDS</a:t>
          </a:r>
          <a:endParaRPr lang="es-MX" dirty="0"/>
        </a:p>
      </dgm:t>
    </dgm:pt>
    <dgm:pt modelId="{55284FAD-6B29-4D21-8FC7-D6961FCDC0C3}" type="parTrans" cxnId="{716BEA45-FBA9-4C19-A846-FD9F5176DED7}">
      <dgm:prSet/>
      <dgm:spPr/>
      <dgm:t>
        <a:bodyPr/>
        <a:lstStyle/>
        <a:p>
          <a:endParaRPr lang="es-MX"/>
        </a:p>
      </dgm:t>
    </dgm:pt>
    <dgm:pt modelId="{0B7A4578-6C29-4031-8BE4-504C7F835EA5}" type="sibTrans" cxnId="{716BEA45-FBA9-4C19-A846-FD9F5176DED7}">
      <dgm:prSet/>
      <dgm:spPr/>
      <dgm:t>
        <a:bodyPr/>
        <a:lstStyle/>
        <a:p>
          <a:endParaRPr lang="es-MX"/>
        </a:p>
      </dgm:t>
    </dgm:pt>
    <dgm:pt modelId="{D254E070-CB1D-4592-A9F8-760CFF2EA399}">
      <dgm:prSet/>
      <dgm:spPr/>
      <dgm:t>
        <a:bodyPr/>
        <a:lstStyle/>
        <a:p>
          <a:r>
            <a:rPr lang="es-SV" dirty="0"/>
            <a:t>Gestión y entrega de stock a los TDS</a:t>
          </a:r>
          <a:endParaRPr lang="es-MX" dirty="0"/>
        </a:p>
      </dgm:t>
    </dgm:pt>
    <dgm:pt modelId="{11A33A54-F219-42D4-9A9F-1EE6AF38BBD7}" type="parTrans" cxnId="{BECD3F17-E3A1-463F-A402-D23F508BF449}">
      <dgm:prSet/>
      <dgm:spPr/>
      <dgm:t>
        <a:bodyPr/>
        <a:lstStyle/>
        <a:p>
          <a:endParaRPr lang="es-MX"/>
        </a:p>
      </dgm:t>
    </dgm:pt>
    <dgm:pt modelId="{E9B188BB-953F-41F3-BA9B-3C4D6CC87E81}" type="sibTrans" cxnId="{BECD3F17-E3A1-463F-A402-D23F508BF449}">
      <dgm:prSet/>
      <dgm:spPr/>
      <dgm:t>
        <a:bodyPr/>
        <a:lstStyle/>
        <a:p>
          <a:endParaRPr lang="es-MX"/>
        </a:p>
      </dgm:t>
    </dgm:pt>
    <dgm:pt modelId="{5BCE4A5A-D028-4974-9F2B-A2D2230CA33F}">
      <dgm:prSet/>
      <dgm:spPr/>
      <dgm:t>
        <a:bodyPr/>
        <a:lstStyle/>
        <a:p>
          <a:r>
            <a:rPr lang="es-SV" dirty="0"/>
            <a:t>Movimientos en vehículo y gestiones necesarias</a:t>
          </a:r>
          <a:endParaRPr lang="es-MX" dirty="0"/>
        </a:p>
      </dgm:t>
    </dgm:pt>
    <dgm:pt modelId="{11DA6DF9-71DE-4689-8858-7D03D0F5760D}" type="parTrans" cxnId="{8CF58801-3464-4869-9218-07FBACFF42ED}">
      <dgm:prSet/>
      <dgm:spPr/>
      <dgm:t>
        <a:bodyPr/>
        <a:lstStyle/>
        <a:p>
          <a:endParaRPr lang="es-MX"/>
        </a:p>
      </dgm:t>
    </dgm:pt>
    <dgm:pt modelId="{13680A8C-D472-4991-B151-B3FC4969B749}" type="sibTrans" cxnId="{8CF58801-3464-4869-9218-07FBACFF42ED}">
      <dgm:prSet/>
      <dgm:spPr/>
      <dgm:t>
        <a:bodyPr/>
        <a:lstStyle/>
        <a:p>
          <a:endParaRPr lang="es-MX"/>
        </a:p>
      </dgm:t>
    </dgm:pt>
    <dgm:pt modelId="{9EACB88C-E247-491B-9967-67D474B91192}" type="pres">
      <dgm:prSet presAssocID="{1A17FD3C-C3DC-4E4B-A814-AA5121AD6FFE}" presName="Name0" presStyleCnt="0">
        <dgm:presLayoutVars>
          <dgm:dir/>
          <dgm:animLvl val="lvl"/>
          <dgm:resizeHandles val="exact"/>
        </dgm:presLayoutVars>
      </dgm:prSet>
      <dgm:spPr/>
    </dgm:pt>
    <dgm:pt modelId="{A6E669D1-0EF5-4EFA-A509-A8B5784E28C8}" type="pres">
      <dgm:prSet presAssocID="{E55072B1-6D45-4706-940D-4549262AD27E}" presName="composite" presStyleCnt="0"/>
      <dgm:spPr/>
    </dgm:pt>
    <dgm:pt modelId="{229E9106-6028-42F4-8D80-305F366B7F99}" type="pres">
      <dgm:prSet presAssocID="{E55072B1-6D45-4706-940D-4549262AD27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E571E73-34E6-4570-92C3-4B803CEA7DC3}" type="pres">
      <dgm:prSet presAssocID="{E55072B1-6D45-4706-940D-4549262AD27E}" presName="desTx" presStyleLbl="alignAccFollowNode1" presStyleIdx="0" presStyleCnt="3">
        <dgm:presLayoutVars>
          <dgm:bulletEnabled val="1"/>
        </dgm:presLayoutVars>
      </dgm:prSet>
      <dgm:spPr/>
    </dgm:pt>
    <dgm:pt modelId="{DB4D74BD-5AD0-4419-A29D-43A395E4C2DD}" type="pres">
      <dgm:prSet presAssocID="{6C8CE69B-7648-4C56-8CC6-10BEAEF0A1F1}" presName="space" presStyleCnt="0"/>
      <dgm:spPr/>
    </dgm:pt>
    <dgm:pt modelId="{7F10AE49-CF6F-4057-BF95-143286B3F91D}" type="pres">
      <dgm:prSet presAssocID="{B2C453BA-991E-4847-BB71-A2F16884BE98}" presName="composite" presStyleCnt="0"/>
      <dgm:spPr/>
    </dgm:pt>
    <dgm:pt modelId="{98DE111A-8D67-44E1-8BB9-DBDDE9FF7599}" type="pres">
      <dgm:prSet presAssocID="{B2C453BA-991E-4847-BB71-A2F16884BE9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0ADB079-0FDE-4EFF-BDF3-533C03B39C11}" type="pres">
      <dgm:prSet presAssocID="{B2C453BA-991E-4847-BB71-A2F16884BE98}" presName="desTx" presStyleLbl="alignAccFollowNode1" presStyleIdx="1" presStyleCnt="3">
        <dgm:presLayoutVars>
          <dgm:bulletEnabled val="1"/>
        </dgm:presLayoutVars>
      </dgm:prSet>
      <dgm:spPr/>
    </dgm:pt>
    <dgm:pt modelId="{32715621-861D-45FD-B6DF-72D412409FFC}" type="pres">
      <dgm:prSet presAssocID="{27391422-D734-4FDB-8300-4D8993B7E006}" presName="space" presStyleCnt="0"/>
      <dgm:spPr/>
    </dgm:pt>
    <dgm:pt modelId="{1E3BE909-9BB6-4AF0-B1DB-2BE3E6022DAE}" type="pres">
      <dgm:prSet presAssocID="{929C44AC-E4AB-496A-995C-02FDE72CE2C3}" presName="composite" presStyleCnt="0"/>
      <dgm:spPr/>
    </dgm:pt>
    <dgm:pt modelId="{C15536DF-48D2-432E-889C-D712954BFB82}" type="pres">
      <dgm:prSet presAssocID="{929C44AC-E4AB-496A-995C-02FDE72CE2C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A21D76A-1066-4CC6-8573-0D4D589C9C24}" type="pres">
      <dgm:prSet presAssocID="{929C44AC-E4AB-496A-995C-02FDE72CE2C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4FDED00-381E-4132-8527-F491DAF526C3}" type="presOf" srcId="{5B13A1CF-3803-4FAC-846A-D2A42013DE29}" destId="{3E571E73-34E6-4570-92C3-4B803CEA7DC3}" srcOrd="0" destOrd="0" presId="urn:microsoft.com/office/officeart/2005/8/layout/hList1"/>
    <dgm:cxn modelId="{8CF58801-3464-4869-9218-07FBACFF42ED}" srcId="{B2C453BA-991E-4847-BB71-A2F16884BE98}" destId="{5BCE4A5A-D028-4974-9F2B-A2D2230CA33F}" srcOrd="2" destOrd="0" parTransId="{11DA6DF9-71DE-4689-8858-7D03D0F5760D}" sibTransId="{13680A8C-D472-4991-B151-B3FC4969B749}"/>
    <dgm:cxn modelId="{129DFE09-CC7B-4BEB-B8BB-98DAEB6D2E99}" type="presOf" srcId="{D254E070-CB1D-4592-A9F8-760CFF2EA399}" destId="{30ADB079-0FDE-4EFF-BDF3-533C03B39C11}" srcOrd="0" destOrd="1" presId="urn:microsoft.com/office/officeart/2005/8/layout/hList1"/>
    <dgm:cxn modelId="{BECD3F17-E3A1-463F-A402-D23F508BF449}" srcId="{B2C453BA-991E-4847-BB71-A2F16884BE98}" destId="{D254E070-CB1D-4592-A9F8-760CFF2EA399}" srcOrd="1" destOrd="0" parTransId="{11A33A54-F219-42D4-9A9F-1EE6AF38BBD7}" sibTransId="{E9B188BB-953F-41F3-BA9B-3C4D6CC87E81}"/>
    <dgm:cxn modelId="{86EA6B19-2474-40F9-B0FD-9559D043D7CA}" srcId="{E55072B1-6D45-4706-940D-4549262AD27E}" destId="{F56A76EF-BC1B-4F4B-9D90-87C79FDB04E5}" srcOrd="2" destOrd="0" parTransId="{7E20EAC4-7E9C-4743-9C60-15DFBA14CCA6}" sibTransId="{08FBA468-273B-4290-9E67-F3C654569D33}"/>
    <dgm:cxn modelId="{78F1D927-2694-4930-B473-210CAAB54BAD}" srcId="{1A17FD3C-C3DC-4E4B-A814-AA5121AD6FFE}" destId="{929C44AC-E4AB-496A-995C-02FDE72CE2C3}" srcOrd="2" destOrd="0" parTransId="{C48EB9D1-3581-429E-A2FB-08596B0BDBA5}" sibTransId="{8ED614BB-0FCD-42AF-91B3-CE1639EB46BC}"/>
    <dgm:cxn modelId="{BAE90436-1A04-4E2C-B9EC-DDCCBA366F90}" type="presOf" srcId="{3381E4AA-32A3-4B49-900C-6567D29516B2}" destId="{4A21D76A-1066-4CC6-8573-0D4D589C9C24}" srcOrd="0" destOrd="1" presId="urn:microsoft.com/office/officeart/2005/8/layout/hList1"/>
    <dgm:cxn modelId="{1EA9DE5D-A978-4B1E-BBBF-DA91064E3748}" type="presOf" srcId="{4F62D1EE-2529-4A75-AADC-2AC75BE17502}" destId="{30ADB079-0FDE-4EFF-BDF3-533C03B39C11}" srcOrd="0" destOrd="0" presId="urn:microsoft.com/office/officeart/2005/8/layout/hList1"/>
    <dgm:cxn modelId="{345AFD5D-B02F-4F92-B8A6-3A42DFE17434}" srcId="{1A17FD3C-C3DC-4E4B-A814-AA5121AD6FFE}" destId="{B2C453BA-991E-4847-BB71-A2F16884BE98}" srcOrd="1" destOrd="0" parTransId="{EF7C6611-DCF9-44C0-A9F2-84C14050C78A}" sibTransId="{27391422-D734-4FDB-8300-4D8993B7E006}"/>
    <dgm:cxn modelId="{181EE745-EDEE-4C15-94EE-EC5F6F3DEB8C}" type="presOf" srcId="{CA112038-980B-4D51-B7FA-2D8A1D78DF88}" destId="{4A21D76A-1066-4CC6-8573-0D4D589C9C24}" srcOrd="0" destOrd="0" presId="urn:microsoft.com/office/officeart/2005/8/layout/hList1"/>
    <dgm:cxn modelId="{716BEA45-FBA9-4C19-A846-FD9F5176DED7}" srcId="{B2C453BA-991E-4847-BB71-A2F16884BE98}" destId="{4F62D1EE-2529-4A75-AADC-2AC75BE17502}" srcOrd="0" destOrd="0" parTransId="{55284FAD-6B29-4D21-8FC7-D6961FCDC0C3}" sibTransId="{0B7A4578-6C29-4031-8BE4-504C7F835EA5}"/>
    <dgm:cxn modelId="{CB023846-8780-464A-925C-C8F7620F6F97}" type="presOf" srcId="{E55072B1-6D45-4706-940D-4549262AD27E}" destId="{229E9106-6028-42F4-8D80-305F366B7F99}" srcOrd="0" destOrd="0" presId="urn:microsoft.com/office/officeart/2005/8/layout/hList1"/>
    <dgm:cxn modelId="{270F6F49-3E1F-4900-BEE4-F2A8B3C53ACE}" srcId="{929C44AC-E4AB-496A-995C-02FDE72CE2C3}" destId="{CA112038-980B-4D51-B7FA-2D8A1D78DF88}" srcOrd="0" destOrd="0" parTransId="{7A209375-A036-40BF-B751-5E37A1E06350}" sibTransId="{42A362B8-6E55-48D7-B60D-C1E39B3A7C2D}"/>
    <dgm:cxn modelId="{A34C196E-B822-4481-8E5B-455BD4A5E041}" srcId="{E55072B1-6D45-4706-940D-4549262AD27E}" destId="{5B13A1CF-3803-4FAC-846A-D2A42013DE29}" srcOrd="0" destOrd="0" parTransId="{179B019F-0409-4E4C-AF9D-E94F6A19BECC}" sibTransId="{AB3A5A85-2D76-40B0-8375-38739A651A31}"/>
    <dgm:cxn modelId="{746E6471-CCC6-4F0E-B6DE-904BDBE30E3A}" type="presOf" srcId="{78BF5828-D32B-49CC-88A3-A08B50868431}" destId="{4A21D76A-1066-4CC6-8573-0D4D589C9C24}" srcOrd="0" destOrd="2" presId="urn:microsoft.com/office/officeart/2005/8/layout/hList1"/>
    <dgm:cxn modelId="{FB3D1B85-B1D0-47D0-AFC1-51E660609DC7}" type="presOf" srcId="{F56A76EF-BC1B-4F4B-9D90-87C79FDB04E5}" destId="{3E571E73-34E6-4570-92C3-4B803CEA7DC3}" srcOrd="0" destOrd="2" presId="urn:microsoft.com/office/officeart/2005/8/layout/hList1"/>
    <dgm:cxn modelId="{1D7224A8-8FB1-4189-9580-5378AD440FE0}" srcId="{929C44AC-E4AB-496A-995C-02FDE72CE2C3}" destId="{3381E4AA-32A3-4B49-900C-6567D29516B2}" srcOrd="1" destOrd="0" parTransId="{B8DF3704-31BF-4212-B8C8-13357B6923E6}" sibTransId="{04B9EA86-E6E7-4B33-9488-F6102A955202}"/>
    <dgm:cxn modelId="{FB8EA1B0-1D77-429E-9EB4-D5F0ED3678B6}" type="presOf" srcId="{5BCE4A5A-D028-4974-9F2B-A2D2230CA33F}" destId="{30ADB079-0FDE-4EFF-BDF3-533C03B39C11}" srcOrd="0" destOrd="2" presId="urn:microsoft.com/office/officeart/2005/8/layout/hList1"/>
    <dgm:cxn modelId="{9F6E81B1-0650-4113-A930-E8CD774411CF}" type="presOf" srcId="{B2C453BA-991E-4847-BB71-A2F16884BE98}" destId="{98DE111A-8D67-44E1-8BB9-DBDDE9FF7599}" srcOrd="0" destOrd="0" presId="urn:microsoft.com/office/officeart/2005/8/layout/hList1"/>
    <dgm:cxn modelId="{7F5D05D5-1A91-4FE6-97B3-A86995132CB3}" type="presOf" srcId="{929C44AC-E4AB-496A-995C-02FDE72CE2C3}" destId="{C15536DF-48D2-432E-889C-D712954BFB82}" srcOrd="0" destOrd="0" presId="urn:microsoft.com/office/officeart/2005/8/layout/hList1"/>
    <dgm:cxn modelId="{7DA854DD-6D2E-4B8A-A390-705A017F4D83}" srcId="{E55072B1-6D45-4706-940D-4549262AD27E}" destId="{72A9E20E-558B-44CC-BA8C-5458A71E79E3}" srcOrd="1" destOrd="0" parTransId="{E60AA683-39CB-4DD5-A73D-D70BE5AB8343}" sibTransId="{FCD2F24F-BEF4-40B1-B32E-05EB34285004}"/>
    <dgm:cxn modelId="{740511E6-C353-45FA-BCFC-D97D83B900F6}" srcId="{929C44AC-E4AB-496A-995C-02FDE72CE2C3}" destId="{78BF5828-D32B-49CC-88A3-A08B50868431}" srcOrd="2" destOrd="0" parTransId="{EC8AB6DD-B6F9-4736-9966-30AE77410CE3}" sibTransId="{8B61941A-F2AF-452F-BC5C-88B0151F361A}"/>
    <dgm:cxn modelId="{B1CB93E6-4874-4820-B853-62AE6FDB8046}" type="presOf" srcId="{1A17FD3C-C3DC-4E4B-A814-AA5121AD6FFE}" destId="{9EACB88C-E247-491B-9967-67D474B91192}" srcOrd="0" destOrd="0" presId="urn:microsoft.com/office/officeart/2005/8/layout/hList1"/>
    <dgm:cxn modelId="{2E2A41F5-E47F-49AF-AA0C-AD3B186F06E7}" type="presOf" srcId="{72A9E20E-558B-44CC-BA8C-5458A71E79E3}" destId="{3E571E73-34E6-4570-92C3-4B803CEA7DC3}" srcOrd="0" destOrd="1" presId="urn:microsoft.com/office/officeart/2005/8/layout/hList1"/>
    <dgm:cxn modelId="{1F5985F7-948B-4976-B219-12F28FD5FB9C}" srcId="{1A17FD3C-C3DC-4E4B-A814-AA5121AD6FFE}" destId="{E55072B1-6D45-4706-940D-4549262AD27E}" srcOrd="0" destOrd="0" parTransId="{29E5DA03-BF05-4DAA-B0DA-75344240E3EE}" sibTransId="{6C8CE69B-7648-4C56-8CC6-10BEAEF0A1F1}"/>
    <dgm:cxn modelId="{6459C9E7-791A-4C51-9E70-D67D6E6F202A}" type="presParOf" srcId="{9EACB88C-E247-491B-9967-67D474B91192}" destId="{A6E669D1-0EF5-4EFA-A509-A8B5784E28C8}" srcOrd="0" destOrd="0" presId="urn:microsoft.com/office/officeart/2005/8/layout/hList1"/>
    <dgm:cxn modelId="{E7B2653B-208A-42AA-9E7C-FA21A729A9F6}" type="presParOf" srcId="{A6E669D1-0EF5-4EFA-A509-A8B5784E28C8}" destId="{229E9106-6028-42F4-8D80-305F366B7F99}" srcOrd="0" destOrd="0" presId="urn:microsoft.com/office/officeart/2005/8/layout/hList1"/>
    <dgm:cxn modelId="{D5C5E2E3-46D5-418A-A2BD-FD53D91423F4}" type="presParOf" srcId="{A6E669D1-0EF5-4EFA-A509-A8B5784E28C8}" destId="{3E571E73-34E6-4570-92C3-4B803CEA7DC3}" srcOrd="1" destOrd="0" presId="urn:microsoft.com/office/officeart/2005/8/layout/hList1"/>
    <dgm:cxn modelId="{6B6872CD-8D60-4DC6-BA64-2EFA8D8E85D6}" type="presParOf" srcId="{9EACB88C-E247-491B-9967-67D474B91192}" destId="{DB4D74BD-5AD0-4419-A29D-43A395E4C2DD}" srcOrd="1" destOrd="0" presId="urn:microsoft.com/office/officeart/2005/8/layout/hList1"/>
    <dgm:cxn modelId="{3C03641D-1F09-4523-A374-12A8C5C4D45A}" type="presParOf" srcId="{9EACB88C-E247-491B-9967-67D474B91192}" destId="{7F10AE49-CF6F-4057-BF95-143286B3F91D}" srcOrd="2" destOrd="0" presId="urn:microsoft.com/office/officeart/2005/8/layout/hList1"/>
    <dgm:cxn modelId="{E2C0FA86-D2AD-454F-A0F6-26A999E06CE4}" type="presParOf" srcId="{7F10AE49-CF6F-4057-BF95-143286B3F91D}" destId="{98DE111A-8D67-44E1-8BB9-DBDDE9FF7599}" srcOrd="0" destOrd="0" presId="urn:microsoft.com/office/officeart/2005/8/layout/hList1"/>
    <dgm:cxn modelId="{4FA0FC45-7DAF-405E-B17D-E3CDB4BEC488}" type="presParOf" srcId="{7F10AE49-CF6F-4057-BF95-143286B3F91D}" destId="{30ADB079-0FDE-4EFF-BDF3-533C03B39C11}" srcOrd="1" destOrd="0" presId="urn:microsoft.com/office/officeart/2005/8/layout/hList1"/>
    <dgm:cxn modelId="{B4F5CC98-70C2-4192-859A-076621B0B1DF}" type="presParOf" srcId="{9EACB88C-E247-491B-9967-67D474B91192}" destId="{32715621-861D-45FD-B6DF-72D412409FFC}" srcOrd="3" destOrd="0" presId="urn:microsoft.com/office/officeart/2005/8/layout/hList1"/>
    <dgm:cxn modelId="{99EC01BD-B791-4B22-B8BF-4F130043E45A}" type="presParOf" srcId="{9EACB88C-E247-491B-9967-67D474B91192}" destId="{1E3BE909-9BB6-4AF0-B1DB-2BE3E6022DAE}" srcOrd="4" destOrd="0" presId="urn:microsoft.com/office/officeart/2005/8/layout/hList1"/>
    <dgm:cxn modelId="{1F835413-1908-4DD8-A838-6AD930980FF7}" type="presParOf" srcId="{1E3BE909-9BB6-4AF0-B1DB-2BE3E6022DAE}" destId="{C15536DF-48D2-432E-889C-D712954BFB82}" srcOrd="0" destOrd="0" presId="urn:microsoft.com/office/officeart/2005/8/layout/hList1"/>
    <dgm:cxn modelId="{B90DFAAC-7445-4CC5-840A-DBA692EBAF88}" type="presParOf" srcId="{1E3BE909-9BB6-4AF0-B1DB-2BE3E6022DAE}" destId="{4A21D76A-1066-4CC6-8573-0D4D589C9C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E9106-6028-42F4-8D80-305F366B7F99}">
      <dsp:nvSpPr>
        <dsp:cNvPr id="0" name=""/>
        <dsp:cNvSpPr/>
      </dsp:nvSpPr>
      <dsp:spPr>
        <a:xfrm>
          <a:off x="2579" y="5457"/>
          <a:ext cx="2515430" cy="7238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/>
            <a:t>Operador Comercial (OC)</a:t>
          </a:r>
          <a:endParaRPr lang="es-MX" sz="2000" kern="1200" dirty="0"/>
        </a:p>
      </dsp:txBody>
      <dsp:txXfrm>
        <a:off x="2579" y="5457"/>
        <a:ext cx="2515430" cy="723871"/>
      </dsp:txXfrm>
    </dsp:sp>
    <dsp:sp modelId="{3E571E73-34E6-4570-92C3-4B803CEA7DC3}">
      <dsp:nvSpPr>
        <dsp:cNvPr id="0" name=""/>
        <dsp:cNvSpPr/>
      </dsp:nvSpPr>
      <dsp:spPr>
        <a:xfrm>
          <a:off x="2579" y="729329"/>
          <a:ext cx="2515430" cy="28771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Administra cartera de clientes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Coordina visitas a clientes para brindar soporte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Gestiona cobros, gastos y pagos</a:t>
          </a:r>
          <a:endParaRPr lang="es-MX" sz="2000" kern="1200" dirty="0"/>
        </a:p>
      </dsp:txBody>
      <dsp:txXfrm>
        <a:off x="2579" y="729329"/>
        <a:ext cx="2515430" cy="2877103"/>
      </dsp:txXfrm>
    </dsp:sp>
    <dsp:sp modelId="{98DE111A-8D67-44E1-8BB9-DBDDE9FF7599}">
      <dsp:nvSpPr>
        <dsp:cNvPr id="0" name=""/>
        <dsp:cNvSpPr/>
      </dsp:nvSpPr>
      <dsp:spPr>
        <a:xfrm>
          <a:off x="2870171" y="5457"/>
          <a:ext cx="2515430" cy="72387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/>
            <a:t>Coordinador de Operaciones (CO)</a:t>
          </a:r>
          <a:endParaRPr lang="es-MX" sz="2000" kern="1200" dirty="0"/>
        </a:p>
      </dsp:txBody>
      <dsp:txXfrm>
        <a:off x="2870171" y="5457"/>
        <a:ext cx="2515430" cy="723871"/>
      </dsp:txXfrm>
    </dsp:sp>
    <dsp:sp modelId="{30ADB079-0FDE-4EFF-BDF3-533C03B39C11}">
      <dsp:nvSpPr>
        <dsp:cNvPr id="0" name=""/>
        <dsp:cNvSpPr/>
      </dsp:nvSpPr>
      <dsp:spPr>
        <a:xfrm>
          <a:off x="2870171" y="729329"/>
          <a:ext cx="2515430" cy="287710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Rutas de trabajo en coordinación con OC y TDS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Gestión y entrega de stock a los TDS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Movimientos en vehículo y gestiones necesarias</a:t>
          </a:r>
          <a:endParaRPr lang="es-MX" sz="2000" kern="1200" dirty="0"/>
        </a:p>
      </dsp:txBody>
      <dsp:txXfrm>
        <a:off x="2870171" y="729329"/>
        <a:ext cx="2515430" cy="2877103"/>
      </dsp:txXfrm>
    </dsp:sp>
    <dsp:sp modelId="{C15536DF-48D2-432E-889C-D712954BFB82}">
      <dsp:nvSpPr>
        <dsp:cNvPr id="0" name=""/>
        <dsp:cNvSpPr/>
      </dsp:nvSpPr>
      <dsp:spPr>
        <a:xfrm>
          <a:off x="5737762" y="5457"/>
          <a:ext cx="2515430" cy="7238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/>
            <a:t>Técnico de Servicio (TDS)</a:t>
          </a:r>
          <a:endParaRPr lang="es-MX" sz="2000" kern="1200" dirty="0"/>
        </a:p>
      </dsp:txBody>
      <dsp:txXfrm>
        <a:off x="5737762" y="5457"/>
        <a:ext cx="2515430" cy="723871"/>
      </dsp:txXfrm>
    </dsp:sp>
    <dsp:sp modelId="{4A21D76A-1066-4CC6-8573-0D4D589C9C24}">
      <dsp:nvSpPr>
        <dsp:cNvPr id="0" name=""/>
        <dsp:cNvSpPr/>
      </dsp:nvSpPr>
      <dsp:spPr>
        <a:xfrm>
          <a:off x="5737762" y="729329"/>
          <a:ext cx="2515430" cy="287710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Realiza diagnósticos y reparaciones de los clientes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Coordina stock personal para dar servicio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SV" sz="2000" kern="1200" dirty="0"/>
            <a:t>Contacto directo con los clientes</a:t>
          </a:r>
          <a:endParaRPr lang="es-MX" sz="2000" kern="1200" dirty="0"/>
        </a:p>
      </dsp:txBody>
      <dsp:txXfrm>
        <a:off x="5737762" y="729329"/>
        <a:ext cx="2515430" cy="287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98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964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85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931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37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71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9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89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186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885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60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BDB8C6-D368-4370-B5D3-ED229A1BC0D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CAEB87E-D941-48C5-B74B-B0C3028E04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65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D6C1606-C9C9-42BF-A68E-C32DDD7BA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5780"/>
            <a:ext cx="9144000" cy="4922044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115280AB-90C1-421B-8FDF-DD01B47F6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70570" y="1021976"/>
            <a:ext cx="2416629" cy="4557730"/>
          </a:xfrm>
        </p:spPr>
        <p:txBody>
          <a:bodyPr/>
          <a:lstStyle/>
          <a:p>
            <a:endParaRPr lang="es-SV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D59DE-739A-42D5-9F64-4AB6A0CF7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s-SV" dirty="0"/>
              <a:t>Por qué nace TECNICOS?</a:t>
            </a:r>
            <a:br>
              <a:rPr lang="es-SV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797DF7-1A85-4B84-8040-C210C7B35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3585891" cy="5120640"/>
          </a:xfrm>
        </p:spPr>
        <p:txBody>
          <a:bodyPr>
            <a:normAutofit/>
          </a:bodyPr>
          <a:lstStyle/>
          <a:p>
            <a:r>
              <a:rPr lang="es-SV" sz="1600" dirty="0"/>
              <a:t>Gran parte de la población salvadoreña, especialmente capitalina, necesita actualmente computadoras para desarrollar su día a día, siendo esta un herramienta indispensable para estudios, empleos e incluso ocio.</a:t>
            </a:r>
          </a:p>
          <a:p>
            <a:r>
              <a:rPr lang="es-SV" sz="1600" dirty="0"/>
              <a:t>TECNICOS es fundada con el fin de proveer a la población salvadoreña un servicio ágil, confiable, seguro y personalizado de soporte técnico para sus equipos informáticos.</a:t>
            </a:r>
            <a:endParaRPr lang="es-MX" sz="1600" dirty="0"/>
          </a:p>
          <a:p>
            <a:r>
              <a:rPr lang="es-MX" sz="1600" dirty="0"/>
              <a:t>Dentro del modelo de negocio de TECNICOS se busca como fin el beneficio social: Generar una fuente de ingresos para técnicos emprendedores locales, ofrecer un servicio de calidad en cuanto a servicio informático y a la vez brindar seguridad a la población en medio de una pandemia.</a:t>
            </a:r>
            <a:endParaRPr lang="es-SV" sz="1600" dirty="0"/>
          </a:p>
        </p:txBody>
      </p:sp>
      <p:pic>
        <p:nvPicPr>
          <p:cNvPr id="7" name="Imagen 6" descr="Imagen que contiene reloj&#10;&#10;Descripción generada automáticamente">
            <a:extLst>
              <a:ext uri="{FF2B5EF4-FFF2-40B4-BE49-F238E27FC236}">
                <a16:creationId xmlns:a16="http://schemas.microsoft.com/office/drawing/2014/main" id="{A071B97B-699D-44BB-B100-790E480D3F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4" r="12286" b="-3"/>
          <a:stretch/>
        </p:blipFill>
        <p:spPr>
          <a:xfrm>
            <a:off x="7818120" y="758952"/>
            <a:ext cx="3617432" cy="533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0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reloj&#10;&#10;Descripción generada automáticamente">
            <a:extLst>
              <a:ext uri="{FF2B5EF4-FFF2-40B4-BE49-F238E27FC236}">
                <a16:creationId xmlns:a16="http://schemas.microsoft.com/office/drawing/2014/main" id="{5B809926-F65B-4ABE-BD89-DB9571582A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8" b="12600"/>
          <a:stretch/>
        </p:blipFill>
        <p:spPr>
          <a:xfrm>
            <a:off x="10426530" y="0"/>
            <a:ext cx="1765470" cy="139026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E5F45F-1F9F-40C6-9A75-F3F9390CB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4000" dirty="0"/>
              <a:t>Nuestros</a:t>
            </a:r>
            <a:br>
              <a:rPr lang="es-SV" sz="4000" dirty="0"/>
            </a:br>
            <a:r>
              <a:rPr lang="es-SV" sz="4000" dirty="0"/>
              <a:t>Valores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D081E0-CE78-42A9-853B-E747ACA89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66044"/>
            <a:ext cx="7315200" cy="5318704"/>
          </a:xfrm>
        </p:spPr>
        <p:txBody>
          <a:bodyPr>
            <a:normAutofit/>
          </a:bodyPr>
          <a:lstStyle/>
          <a:p>
            <a:r>
              <a:rPr lang="es-SV" b="1" dirty="0"/>
              <a:t>SEGURIDAD</a:t>
            </a:r>
            <a:r>
              <a:rPr lang="es-SV" dirty="0"/>
              <a:t>: Es de vital importancia la salud y bienestar de nuestros colaboradores como lo es la de nuestros clientes. Es sumamente importante sobre todo en tiempos de crisis como los que se viven actualmente.</a:t>
            </a:r>
          </a:p>
          <a:p>
            <a:r>
              <a:rPr lang="es-SV" b="1" dirty="0"/>
              <a:t>EXCELENCIA</a:t>
            </a:r>
            <a:r>
              <a:rPr lang="es-SV" dirty="0"/>
              <a:t>: Buscamos ser reconocidos por la calidad de nuestro servicio al cliente. Desde una excelente atención hasta el logro de un trabajo bien ejecutado. Debemos reaccionar inmediatamente frente a errores y fracasos y no parar en la búsqueda de un trabajo de calidad, superior y llamando a la mejora continua.</a:t>
            </a:r>
          </a:p>
          <a:p>
            <a:r>
              <a:rPr lang="es-SV" b="1" dirty="0"/>
              <a:t>RESPONSABILIDAD</a:t>
            </a:r>
            <a:r>
              <a:rPr lang="es-SV" dirty="0"/>
              <a:t>: Que sucedan las cosas depende de nosotros mismos.</a:t>
            </a:r>
          </a:p>
          <a:p>
            <a:r>
              <a:rPr lang="es-MX" b="1" dirty="0"/>
              <a:t>AMOR AL TRABAJO</a:t>
            </a:r>
            <a:r>
              <a:rPr lang="es-MX" dirty="0"/>
              <a:t>: Sentido de </a:t>
            </a:r>
            <a:r>
              <a:rPr lang="es-MX" dirty="0" err="1"/>
              <a:t>pertenecia</a:t>
            </a:r>
            <a:r>
              <a:rPr lang="es-MX" dirty="0"/>
              <a:t> y compromiso. Todos somos dueños de la empresa. Debemos disfrutar el trabajo y vivir un sano orgullo de lo que hacemos</a:t>
            </a:r>
          </a:p>
          <a:p>
            <a:r>
              <a:rPr lang="es-MX" b="1" dirty="0"/>
              <a:t>RESPETO</a:t>
            </a:r>
            <a:r>
              <a:rPr lang="es-MX" dirty="0"/>
              <a:t>: Todos tenemos el mismo valor tanto a nuestros compañeros como a nuestros clientes.</a:t>
            </a:r>
          </a:p>
        </p:txBody>
      </p:sp>
    </p:spTree>
    <p:extLst>
      <p:ext uri="{BB962C8B-B14F-4D97-AF65-F5344CB8AC3E}">
        <p14:creationId xmlns:p14="http://schemas.microsoft.com/office/powerpoint/2010/main" val="179651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BDAAE7A-177F-4691-8F07-36CBBA611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22947A-CDA7-4E74-95AE-766DAF66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67" y="762000"/>
            <a:ext cx="7462083" cy="5334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spc="-100" dirty="0" err="1">
                <a:solidFill>
                  <a:schemeClr val="accent1"/>
                </a:solidFill>
              </a:rPr>
              <a:t>Modelo</a:t>
            </a:r>
            <a:endParaRPr lang="en-US" sz="7200" spc="-100" dirty="0">
              <a:solidFill>
                <a:schemeClr val="accent1"/>
              </a:solidFill>
            </a:endParaRPr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5BF82D1D-28BC-4216-A1EA-F7D9C6D1A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A1DC48-C242-4442-822C-570436B80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60DB9D1-E9A9-47C9-8DAC-53D2A237FE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845879"/>
              </p:ext>
            </p:extLst>
          </p:nvPr>
        </p:nvGraphicFramePr>
        <p:xfrm>
          <a:off x="1728846" y="978771"/>
          <a:ext cx="8255773" cy="3611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" name="Imagen 21" descr="Imagen que contiene reloj&#10;&#10;Descripción generada automáticamente">
            <a:extLst>
              <a:ext uri="{FF2B5EF4-FFF2-40B4-BE49-F238E27FC236}">
                <a16:creationId xmlns:a16="http://schemas.microsoft.com/office/drawing/2014/main" id="{1BCC51FB-9C37-4138-8CFF-587AFEA99BE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8" b="12600"/>
          <a:stretch/>
        </p:blipFill>
        <p:spPr>
          <a:xfrm>
            <a:off x="10426530" y="0"/>
            <a:ext cx="1765470" cy="139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5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Imagen 10" descr="Imagen que contiene reloj&#10;&#10;Descripción generada automáticamente">
            <a:extLst>
              <a:ext uri="{FF2B5EF4-FFF2-40B4-BE49-F238E27FC236}">
                <a16:creationId xmlns:a16="http://schemas.microsoft.com/office/drawing/2014/main" id="{C0AAC89F-1FC8-49D4-A1BC-C1DAE09E01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8" b="12600"/>
          <a:stretch/>
        </p:blipFill>
        <p:spPr>
          <a:xfrm>
            <a:off x="10426530" y="0"/>
            <a:ext cx="1765470" cy="1390261"/>
          </a:xfrm>
          <a:prstGeom prst="rect">
            <a:avLst/>
          </a:prstGeom>
        </p:spPr>
      </p:pic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92ECEC1A-3F83-4AD5-95C2-7915B4FFC716}"/>
              </a:ext>
            </a:extLst>
          </p:cNvPr>
          <p:cNvSpPr/>
          <p:nvPr/>
        </p:nvSpPr>
        <p:spPr>
          <a:xfrm>
            <a:off x="1386799" y="1426994"/>
            <a:ext cx="9764889" cy="4425245"/>
          </a:xfrm>
          <a:prstGeom prst="rightArrow">
            <a:avLst/>
          </a:prstGeom>
          <a:solidFill>
            <a:srgbClr val="FEE8D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EE096983-C6B5-43C4-8161-E26AA0A869A7}"/>
              </a:ext>
            </a:extLst>
          </p:cNvPr>
          <p:cNvSpPr/>
          <p:nvPr/>
        </p:nvSpPr>
        <p:spPr>
          <a:xfrm>
            <a:off x="1415578" y="2276267"/>
            <a:ext cx="1057031" cy="25851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Cliente</a:t>
            </a:r>
          </a:p>
          <a:p>
            <a:pPr algn="ctr"/>
            <a:r>
              <a:rPr lang="es-SV" dirty="0"/>
              <a:t>Solicita visita técnica</a:t>
            </a:r>
            <a:endParaRPr lang="es-MX" dirty="0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C3BB1C64-7E98-439F-ABE7-65B7CF57CEB2}"/>
              </a:ext>
            </a:extLst>
          </p:cNvPr>
          <p:cNvSpPr/>
          <p:nvPr/>
        </p:nvSpPr>
        <p:spPr>
          <a:xfrm>
            <a:off x="2675574" y="2276267"/>
            <a:ext cx="1448558" cy="2585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OC</a:t>
            </a:r>
          </a:p>
          <a:p>
            <a:pPr algn="ctr"/>
            <a:r>
              <a:rPr lang="es-SV" dirty="0"/>
              <a:t>Coordina, a través de calendario y llamada, visita del TDS</a:t>
            </a:r>
            <a:endParaRPr lang="es-MX" dirty="0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BD4B5A33-E8A4-4490-A2CD-7C523797031A}"/>
              </a:ext>
            </a:extLst>
          </p:cNvPr>
          <p:cNvSpPr/>
          <p:nvPr/>
        </p:nvSpPr>
        <p:spPr>
          <a:xfrm>
            <a:off x="4327097" y="2276267"/>
            <a:ext cx="2925317" cy="26237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TDS</a:t>
            </a:r>
          </a:p>
          <a:p>
            <a:pPr algn="ctr"/>
            <a:r>
              <a:rPr lang="es-SV" dirty="0"/>
              <a:t>Se prepara para atender visita. Solicita </a:t>
            </a:r>
            <a:r>
              <a:rPr lang="es-SV" dirty="0" err="1"/>
              <a:t>inf</a:t>
            </a:r>
            <a:r>
              <a:rPr lang="es-SV" dirty="0"/>
              <a:t>. técnica de la falla y revisa sus materiales disponibles. Diagnostica y repara equipos. Realiza cobros</a:t>
            </a:r>
            <a:endParaRPr lang="es-MX" dirty="0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C4B369E5-144D-4EE9-84BD-686CF776FF72}"/>
              </a:ext>
            </a:extLst>
          </p:cNvPr>
          <p:cNvSpPr/>
          <p:nvPr/>
        </p:nvSpPr>
        <p:spPr>
          <a:xfrm>
            <a:off x="7472736" y="2276267"/>
            <a:ext cx="2043687" cy="25851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OC</a:t>
            </a:r>
          </a:p>
          <a:p>
            <a:pPr algn="ctr"/>
            <a:r>
              <a:rPr lang="es-SV" b="1" dirty="0"/>
              <a:t>Recibe documentación. Da cierre y seguimiento a los clientes</a:t>
            </a:r>
          </a:p>
          <a:p>
            <a:pPr algn="ctr"/>
            <a:endParaRPr lang="es-MX" dirty="0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688FC1BE-9783-42F0-B16C-7F2279122EFA}"/>
              </a:ext>
            </a:extLst>
          </p:cNvPr>
          <p:cNvSpPr/>
          <p:nvPr/>
        </p:nvSpPr>
        <p:spPr>
          <a:xfrm>
            <a:off x="9843338" y="2276266"/>
            <a:ext cx="1569729" cy="258515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Cliente</a:t>
            </a:r>
          </a:p>
          <a:p>
            <a:pPr algn="ctr"/>
            <a:r>
              <a:rPr lang="es-SV" dirty="0" err="1"/>
              <a:t>Retro-alimentación</a:t>
            </a:r>
            <a:r>
              <a:rPr lang="es-SV" dirty="0"/>
              <a:t> del servicio recibido</a:t>
            </a:r>
            <a:endParaRPr lang="es-MX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2AC5A3B0-0AD6-40E3-815C-3701C307E24B}"/>
              </a:ext>
            </a:extLst>
          </p:cNvPr>
          <p:cNvSpPr/>
          <p:nvPr/>
        </p:nvSpPr>
        <p:spPr>
          <a:xfrm>
            <a:off x="1774271" y="5343360"/>
            <a:ext cx="8575105" cy="110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CO</a:t>
            </a:r>
          </a:p>
          <a:p>
            <a:pPr algn="ctr"/>
            <a:r>
              <a:rPr lang="es-MX" dirty="0"/>
              <a:t>Realiza prediagnóstico de las fallas. Coordina necesidad de materiales de los TDS. Se encarga de realizar los traslados de los TDS. Traslada equipos retirados a taller. Recoge cobros y papelerías (Hojas de Servicio)</a:t>
            </a:r>
          </a:p>
        </p:txBody>
      </p:sp>
      <p:sp>
        <p:nvSpPr>
          <p:cNvPr id="26" name="Flecha: arriba y abajo 25">
            <a:extLst>
              <a:ext uri="{FF2B5EF4-FFF2-40B4-BE49-F238E27FC236}">
                <a16:creationId xmlns:a16="http://schemas.microsoft.com/office/drawing/2014/main" id="{E2ED731B-ADB1-4F09-A14A-8C829F415BC7}"/>
              </a:ext>
            </a:extLst>
          </p:cNvPr>
          <p:cNvSpPr/>
          <p:nvPr/>
        </p:nvSpPr>
        <p:spPr>
          <a:xfrm>
            <a:off x="5727698" y="4915643"/>
            <a:ext cx="231142" cy="4077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lecha: arriba y abajo 27">
            <a:extLst>
              <a:ext uri="{FF2B5EF4-FFF2-40B4-BE49-F238E27FC236}">
                <a16:creationId xmlns:a16="http://schemas.microsoft.com/office/drawing/2014/main" id="{01873BE7-06B2-4E53-86AC-806C83516484}"/>
              </a:ext>
            </a:extLst>
          </p:cNvPr>
          <p:cNvSpPr/>
          <p:nvPr/>
        </p:nvSpPr>
        <p:spPr>
          <a:xfrm>
            <a:off x="3312183" y="4895708"/>
            <a:ext cx="231142" cy="4077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: arriba y abajo 28">
            <a:extLst>
              <a:ext uri="{FF2B5EF4-FFF2-40B4-BE49-F238E27FC236}">
                <a16:creationId xmlns:a16="http://schemas.microsoft.com/office/drawing/2014/main" id="{696C4644-2982-4A40-91A5-822ACEE247A0}"/>
              </a:ext>
            </a:extLst>
          </p:cNvPr>
          <p:cNvSpPr/>
          <p:nvPr/>
        </p:nvSpPr>
        <p:spPr>
          <a:xfrm>
            <a:off x="8494579" y="4895708"/>
            <a:ext cx="231142" cy="40778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46D4CB9D-5F8D-4E23-8980-E7EAE4E2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35" y="611552"/>
            <a:ext cx="7462083" cy="9694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7200" spc="-100" dirty="0" err="1">
                <a:solidFill>
                  <a:schemeClr val="accent1"/>
                </a:solidFill>
              </a:rPr>
              <a:t>Proceso</a:t>
            </a:r>
            <a:r>
              <a:rPr lang="en-US" sz="7200" spc="-100" dirty="0">
                <a:solidFill>
                  <a:schemeClr val="accent1"/>
                </a:solidFill>
              </a:rPr>
              <a:t> de </a:t>
            </a:r>
            <a:r>
              <a:rPr lang="en-US" sz="7200" spc="-100" dirty="0" err="1">
                <a:solidFill>
                  <a:schemeClr val="accent1"/>
                </a:solidFill>
              </a:rPr>
              <a:t>Atención</a:t>
            </a:r>
            <a:endParaRPr lang="en-US" sz="7200" spc="-1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13884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449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 2</vt:lpstr>
      <vt:lpstr>Marco</vt:lpstr>
      <vt:lpstr>Presentación de PowerPoint</vt:lpstr>
      <vt:lpstr>Por qué nace TECNICOS? </vt:lpstr>
      <vt:lpstr>Nuestros Valores</vt:lpstr>
      <vt:lpstr>Modelo</vt:lpstr>
      <vt:lpstr>Proceso de Atención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Grande</dc:creator>
  <cp:lastModifiedBy>Mauricio Grande</cp:lastModifiedBy>
  <cp:revision>1</cp:revision>
  <dcterms:created xsi:type="dcterms:W3CDTF">2020-08-15T02:37:27Z</dcterms:created>
  <dcterms:modified xsi:type="dcterms:W3CDTF">2020-08-15T02:44:06Z</dcterms:modified>
</cp:coreProperties>
</file>