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98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5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5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132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13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08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51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4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548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231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74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DF5B-C8BD-413F-852D-64E4046FF6CF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53CCD-C422-448D-B525-02053125A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04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22363"/>
            <a:ext cx="10058400" cy="421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778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2021-08-16T22:06:54Z</dcterms:created>
  <dcterms:modified xsi:type="dcterms:W3CDTF">2021-08-17T00:16:06Z</dcterms:modified>
</cp:coreProperties>
</file>